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2" r:id="rId3"/>
    <p:sldId id="283" r:id="rId4"/>
    <p:sldId id="261" r:id="rId5"/>
    <p:sldId id="265" r:id="rId6"/>
    <p:sldId id="263" r:id="rId7"/>
    <p:sldId id="266" r:id="rId8"/>
    <p:sldId id="267" r:id="rId9"/>
    <p:sldId id="268" r:id="rId10"/>
    <p:sldId id="270" r:id="rId11"/>
    <p:sldId id="269" r:id="rId12"/>
    <p:sldId id="271" r:id="rId13"/>
    <p:sldId id="273" r:id="rId14"/>
    <p:sldId id="274" r:id="rId15"/>
    <p:sldId id="286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C824B7-6A1F-4140-AA86-27F1019D8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48A4-B447-4E36-ABD2-3560B740993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EDB1-6FBD-4EAD-996E-E13F7DFA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431218696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62800" y="0"/>
            <a:ext cx="1981200" cy="1295400"/>
            <a:chOff x="2976" y="2925"/>
            <a:chExt cx="1465" cy="971"/>
          </a:xfrm>
        </p:grpSpPr>
        <p:pic>
          <p:nvPicPr>
            <p:cNvPr id="5140" name="Picture 3" descr="Bemu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3068"/>
              <a:ext cx="88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4" descr="c2 (5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5" y="2925"/>
              <a:ext cx="796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1828800" cy="1524000"/>
            <a:chOff x="2976" y="2925"/>
            <a:chExt cx="1465" cy="971"/>
          </a:xfrm>
        </p:grpSpPr>
        <p:pic>
          <p:nvPicPr>
            <p:cNvPr id="5138" name="Picture 6" descr="Bemu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3068"/>
              <a:ext cx="88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7" descr="c2 (5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5" y="2925"/>
              <a:ext cx="796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5562600"/>
            <a:ext cx="1981200" cy="1295400"/>
            <a:chOff x="2976" y="2925"/>
            <a:chExt cx="1465" cy="971"/>
          </a:xfrm>
        </p:grpSpPr>
        <p:pic>
          <p:nvPicPr>
            <p:cNvPr id="5136" name="Picture 12" descr="Bemu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3068"/>
              <a:ext cx="88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3" descr="c2 (5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5" y="2925"/>
              <a:ext cx="796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162800" y="5562600"/>
            <a:ext cx="1981200" cy="1295400"/>
            <a:chOff x="2976" y="2925"/>
            <a:chExt cx="1465" cy="971"/>
          </a:xfrm>
        </p:grpSpPr>
        <p:pic>
          <p:nvPicPr>
            <p:cNvPr id="5134" name="Picture 15" descr="Bemu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3068"/>
              <a:ext cx="88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6" descr="c2 (5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5" y="2925"/>
              <a:ext cx="796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1" name="Picture 30" descr="200709100033296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114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0" descr="200709100033296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1447800"/>
            <a:ext cx="114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1" descr="MMj0283679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828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 rot="20937295">
            <a:off x="1131148" y="633388"/>
            <a:ext cx="6740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CHÀO QUÝ THẦY CÔ</a:t>
            </a:r>
          </a:p>
          <a:p>
            <a:pPr algn="ctr">
              <a:defRPr/>
            </a:pP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GIỜ MÔN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400" y="4419600"/>
            <a:ext cx="685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Luyện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từ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và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câu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838200" y="5867400"/>
            <a:ext cx="685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2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Trần Xuân Tùng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87"/>
          <p:cNvPicPr>
            <a:picLocks noChangeAspect="1" noChangeArrowheads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-533400" y="-304800"/>
            <a:ext cx="9906000" cy="742950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6" name="Group 1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24125546"/>
              </p:ext>
            </p:extLst>
          </p:nvPr>
        </p:nvGraphicFramePr>
        <p:xfrm>
          <a:off x="762000" y="3200400"/>
          <a:ext cx="7924800" cy="2970530"/>
        </p:xfrm>
        <a:graphic>
          <a:graphicData uri="http://schemas.openxmlformats.org/drawingml/2006/table">
            <a:tbl>
              <a:tblPr/>
              <a:tblGrid>
                <a:gridCol w="4191000"/>
                <a:gridCol w="3733800"/>
              </a:tblGrid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Ý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“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lầu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Tác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ngoặc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kép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1905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Nhận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981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lầu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̀?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495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44196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lầu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là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có ý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1828800"/>
            <a:ext cx="7848600" cy="35394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chấm.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biệt.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8382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B4379"/>
                </a:solidFill>
                <a:latin typeface="Times New Roman" pitchFamily="18" charset="0"/>
                <a:cs typeface="Times New Roman" pitchFamily="18" charset="0"/>
              </a:rPr>
              <a:t>II -</a:t>
            </a:r>
            <a:r>
              <a:rPr lang="en-US" sz="4000" b="1" dirty="0" err="1" smtClean="0">
                <a:solidFill>
                  <a:srgbClr val="2B437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2B43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B4379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4000" b="1" dirty="0" smtClean="0">
                <a:solidFill>
                  <a:srgbClr val="2B4379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endParaRPr lang="en-US" sz="4000" b="1" dirty="0">
              <a:solidFill>
                <a:srgbClr val="2B43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0"/>
          <p:cNvSpPr>
            <a:spLocks noGrp="1" noChangeArrowheads="1"/>
          </p:cNvSpPr>
          <p:nvPr>
            <p:ph idx="1"/>
          </p:nvPr>
        </p:nvSpPr>
        <p:spPr>
          <a:xfrm>
            <a:off x="2133600" y="2209800"/>
            <a:ext cx="53340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905000" y="33528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TẬP- THỰC HÀNH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" y="361652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124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3399"/>
                </a:solidFill>
                <a:latin typeface="Times New Roman" pitchFamily="18" charset="0"/>
              </a:rPr>
              <a:t>III-LUYỆN TẬP:</a:t>
            </a:r>
            <a:endParaRPr lang="en-US" sz="28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Có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mẹ?’’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mẹ.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rửa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đĩa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mùi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3733800"/>
            <a:ext cx="4724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0" y="4724400"/>
            <a:ext cx="6172200" cy="15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5181600"/>
            <a:ext cx="7391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5715000"/>
            <a:ext cx="609600" cy="15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651310" y="5470862"/>
            <a:ext cx="3200400" cy="1295400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1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100"/>
          <p:cNvPicPr>
            <a:picLocks noChangeAspect="1" noChangeArrowheads="1"/>
          </p:cNvPicPr>
          <p:nvPr/>
        </p:nvPicPr>
        <p:blipFill>
          <a:blip r:embed="rId2">
            <a:lum bright="18000" contrast="-30000"/>
          </a:blip>
          <a:srcRect/>
          <a:stretch>
            <a:fillRect/>
          </a:stretch>
        </p:blipFill>
        <p:spPr bwMode="auto">
          <a:xfrm>
            <a:off x="-609600" y="80962"/>
            <a:ext cx="10820400" cy="7843838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2895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3399"/>
                </a:solidFill>
                <a:latin typeface="Times New Roman" pitchFamily="18" charset="0"/>
              </a:rPr>
              <a:t>III-LUYỆN TẬP:</a:t>
            </a:r>
            <a:endParaRPr lang="en-US" sz="28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8194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2/ Có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gạch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Vì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>
            <a:spLocks noChangeArrowheads="1"/>
          </p:cNvSpPr>
          <p:nvPr/>
        </p:nvSpPr>
        <p:spPr bwMode="auto">
          <a:xfrm>
            <a:off x="4267200" y="4800600"/>
            <a:ext cx="3276600" cy="9906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14400" y="361652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124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3399"/>
                </a:solidFill>
                <a:latin typeface="Times New Roman" pitchFamily="18" charset="0"/>
              </a:rPr>
              <a:t>III-LUYỆN TẬP:</a:t>
            </a:r>
            <a:endParaRPr lang="en-US" sz="28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mẹ?’’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mẹ.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rửa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đĩa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mùi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0439400" cy="68580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2819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III-LUYỆN TẬP:</a:t>
            </a:r>
            <a:endParaRPr lang="en-US" sz="24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chô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bầy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̉.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vữa.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hạ,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đoản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trị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cười,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Quỳnh.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TRUYỆN DÂN GIAN VIỆT NAM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35844" y="-55742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10439400" cy="6858000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24000" y="3352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10" name="Picture 3" descr="TRANG QUY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381000"/>
            <a:ext cx="960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0439400" cy="6858000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524000" y="3352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2819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III-LUYỆN TẬP:</a:t>
            </a:r>
            <a:endParaRPr lang="en-US" sz="24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chô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  Cả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bầy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̉.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vữa.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71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 startAt="2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thọ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hạ,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là  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thọ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đoản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thọ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trị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cười,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Quỳnh.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TRUYỆN DÂN GIAN VIỆT NAM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9015" y="4800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4876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227" y="3352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0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038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3528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22098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60217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sCAGRX2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6" descr="new08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14600"/>
            <a:ext cx="27432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1295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 CỐ – DẶN DÒ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6825" y="533400"/>
            <a:ext cx="4146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3594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u="sng" smtClean="0">
                <a:solidFill>
                  <a:srgbClr val="000099"/>
                </a:solidFill>
                <a:latin typeface="Times New Roman" pitchFamily="18" charset="0"/>
              </a:rPr>
              <a:t>Ôn </a:t>
            </a:r>
            <a:r>
              <a:rPr lang="en-US" sz="3400" b="1" u="sng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sz="34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000099"/>
                </a:solidFill>
                <a:latin typeface="Times New Roman" pitchFamily="18" charset="0"/>
              </a:rPr>
              <a:t>cũ</a:t>
            </a:r>
            <a:r>
              <a:rPr lang="en-US" sz="3400" b="1" u="sng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4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paxtơ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anbe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anhxtanh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lép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tônxtôi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tôkiô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petécbua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đanuýp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5344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Chóc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c¸c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em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häc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sinh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häc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tËp</a:t>
            </a: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tèt</a:t>
            </a:r>
            <a:endParaRPr lang="en-US" sz="4800" dirty="0"/>
          </a:p>
        </p:txBody>
      </p:sp>
      <p:sp>
        <p:nvSpPr>
          <p:cNvPr id="4" name="WordArt 8"/>
          <p:cNvSpPr>
            <a:spLocks noGrp="1" noChangeArrowheads="1" noChangeShapeType="1" noTextEdit="1"/>
          </p:cNvSpPr>
          <p:nvPr/>
        </p:nvSpPr>
        <p:spPr bwMode="auto">
          <a:xfrm>
            <a:off x="609600" y="2133600"/>
            <a:ext cx="8077200" cy="1752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fromWordArt="1"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Kính</a:t>
            </a:r>
            <a:r>
              <a:rPr lang="en-US" sz="48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chúc</a:t>
            </a:r>
            <a:r>
              <a:rPr lang="en-US" sz="48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thầy</a:t>
            </a:r>
            <a:r>
              <a:rPr lang="en-US" sz="48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cô</a:t>
            </a:r>
            <a:r>
              <a:rPr lang="en-US" sz="48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mạnh</a:t>
            </a:r>
            <a:r>
              <a:rPr lang="en-US" sz="48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ea typeface="+mj-lt"/>
                <a:cs typeface="+mj-lt"/>
              </a:rPr>
              <a:t>khỏe</a:t>
            </a:r>
            <a:endParaRPr lang="en-US" sz="48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  <a:ea typeface="+mj-lt"/>
              <a:cs typeface="+mj-lt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orelDRAW" r:id="rId3" imgW="1224360" imgH="1118160" progId="">
                  <p:embed/>
                </p:oleObj>
              </mc:Choice>
              <mc:Fallback>
                <p:oleObj name="CorelDRAW" r:id="rId3" imgW="1224360" imgH="1118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086600" y="1447800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orelDRAW" r:id="rId5" imgW="1224360" imgH="1118160" progId="">
                  <p:embed/>
                </p:oleObj>
              </mc:Choice>
              <mc:Fallback>
                <p:oleObj name="CorelDRAW" r:id="rId5" imgW="1224360" imgH="1118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47800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DOV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7749">
            <a:off x="1662113" y="735013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OV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7749">
            <a:off x="3186113" y="582613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OV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7749">
            <a:off x="4938713" y="582613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OV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7749">
            <a:off x="6767513" y="506413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5181600"/>
            <a:ext cx="1512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b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1113" y="5257800"/>
            <a:ext cx="15128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3581400" y="4648200"/>
            <a:ext cx="2349500" cy="2209800"/>
            <a:chOff x="948" y="163"/>
            <a:chExt cx="3863" cy="3994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436" name="Freeform 13"/>
              <p:cNvSpPr>
                <a:spLocks/>
              </p:cNvSpPr>
              <p:nvPr/>
            </p:nvSpPr>
            <p:spPr bwMode="auto">
              <a:xfrm>
                <a:off x="1642" y="642"/>
                <a:ext cx="2438" cy="2106"/>
              </a:xfrm>
              <a:custGeom>
                <a:avLst/>
                <a:gdLst/>
                <a:ahLst/>
                <a:cxnLst>
                  <a:cxn ang="0">
                    <a:pos x="10741" y="9340"/>
                  </a:cxn>
                  <a:cxn ang="0">
                    <a:pos x="10980" y="9004"/>
                  </a:cxn>
                  <a:cxn ang="0">
                    <a:pos x="11285" y="8752"/>
                  </a:cxn>
                  <a:cxn ang="0">
                    <a:pos x="11604" y="8662"/>
                  </a:cxn>
                  <a:cxn ang="0">
                    <a:pos x="11830" y="8515"/>
                  </a:cxn>
                  <a:cxn ang="0">
                    <a:pos x="11925" y="8284"/>
                  </a:cxn>
                  <a:cxn ang="0">
                    <a:pos x="11861" y="7971"/>
                  </a:cxn>
                  <a:cxn ang="0">
                    <a:pos x="11692" y="7596"/>
                  </a:cxn>
                  <a:cxn ang="0">
                    <a:pos x="11673" y="7248"/>
                  </a:cxn>
                  <a:cxn ang="0">
                    <a:pos x="11768" y="6940"/>
                  </a:cxn>
                  <a:cxn ang="0">
                    <a:pos x="11980" y="6545"/>
                  </a:cxn>
                  <a:cxn ang="0">
                    <a:pos x="12116" y="6202"/>
                  </a:cxn>
                  <a:cxn ang="0">
                    <a:pos x="12187" y="5773"/>
                  </a:cxn>
                  <a:cxn ang="0">
                    <a:pos x="12099" y="5362"/>
                  </a:cxn>
                  <a:cxn ang="0">
                    <a:pos x="11758" y="5075"/>
                  </a:cxn>
                  <a:cxn ang="0">
                    <a:pos x="11325" y="4714"/>
                  </a:cxn>
                  <a:cxn ang="0">
                    <a:pos x="10973" y="4213"/>
                  </a:cxn>
                  <a:cxn ang="0">
                    <a:pos x="10753" y="3701"/>
                  </a:cxn>
                  <a:cxn ang="0">
                    <a:pos x="10713" y="3310"/>
                  </a:cxn>
                  <a:cxn ang="0">
                    <a:pos x="10800" y="2938"/>
                  </a:cxn>
                  <a:cxn ang="0">
                    <a:pos x="10797" y="2700"/>
                  </a:cxn>
                  <a:cxn ang="0">
                    <a:pos x="10607" y="2545"/>
                  </a:cxn>
                  <a:cxn ang="0">
                    <a:pos x="10152" y="2479"/>
                  </a:cxn>
                  <a:cxn ang="0">
                    <a:pos x="9734" y="2287"/>
                  </a:cxn>
                  <a:cxn ang="0">
                    <a:pos x="9431" y="1965"/>
                  </a:cxn>
                  <a:cxn ang="0">
                    <a:pos x="9220" y="1582"/>
                  </a:cxn>
                  <a:cxn ang="0">
                    <a:pos x="9046" y="1187"/>
                  </a:cxn>
                  <a:cxn ang="0">
                    <a:pos x="8576" y="675"/>
                  </a:cxn>
                  <a:cxn ang="0">
                    <a:pos x="7833" y="202"/>
                  </a:cxn>
                  <a:cxn ang="0">
                    <a:pos x="6948" y="0"/>
                  </a:cxn>
                  <a:cxn ang="0">
                    <a:pos x="6063" y="231"/>
                  </a:cxn>
                  <a:cxn ang="0">
                    <a:pos x="5365" y="410"/>
                  </a:cxn>
                  <a:cxn ang="0">
                    <a:pos x="4648" y="522"/>
                  </a:cxn>
                  <a:cxn ang="0">
                    <a:pos x="4328" y="674"/>
                  </a:cxn>
                  <a:cxn ang="0">
                    <a:pos x="4120" y="1014"/>
                  </a:cxn>
                  <a:cxn ang="0">
                    <a:pos x="3889" y="1603"/>
                  </a:cxn>
                  <a:cxn ang="0">
                    <a:pos x="3499" y="2051"/>
                  </a:cxn>
                  <a:cxn ang="0">
                    <a:pos x="2725" y="2344"/>
                  </a:cxn>
                  <a:cxn ang="0">
                    <a:pos x="2010" y="2700"/>
                  </a:cxn>
                  <a:cxn ang="0">
                    <a:pos x="1622" y="3194"/>
                  </a:cxn>
                  <a:cxn ang="0">
                    <a:pos x="1453" y="3685"/>
                  </a:cxn>
                  <a:cxn ang="0">
                    <a:pos x="1372" y="4095"/>
                  </a:cxn>
                  <a:cxn ang="0">
                    <a:pos x="1153" y="4315"/>
                  </a:cxn>
                  <a:cxn ang="0">
                    <a:pos x="756" y="4608"/>
                  </a:cxn>
                  <a:cxn ang="0">
                    <a:pos x="496" y="4933"/>
                  </a:cxn>
                  <a:cxn ang="0">
                    <a:pos x="328" y="5484"/>
                  </a:cxn>
                  <a:cxn ang="0">
                    <a:pos x="81" y="6417"/>
                  </a:cxn>
                  <a:cxn ang="0">
                    <a:pos x="0" y="7142"/>
                  </a:cxn>
                  <a:cxn ang="0">
                    <a:pos x="126" y="7796"/>
                  </a:cxn>
                  <a:cxn ang="0">
                    <a:pos x="453" y="8235"/>
                  </a:cxn>
                  <a:cxn ang="0">
                    <a:pos x="879" y="8531"/>
                  </a:cxn>
                  <a:cxn ang="0">
                    <a:pos x="1188" y="8773"/>
                  </a:cxn>
                  <a:cxn ang="0">
                    <a:pos x="1265" y="9052"/>
                  </a:cxn>
                  <a:cxn ang="0">
                    <a:pos x="1586" y="9260"/>
                  </a:cxn>
                  <a:cxn ang="0">
                    <a:pos x="2173" y="9510"/>
                  </a:cxn>
                  <a:cxn ang="0">
                    <a:pos x="2478" y="9849"/>
                  </a:cxn>
                  <a:cxn ang="0">
                    <a:pos x="2946" y="10320"/>
                  </a:cxn>
                  <a:cxn ang="0">
                    <a:pos x="5103" y="10516"/>
                  </a:cxn>
                  <a:cxn ang="0">
                    <a:pos x="7925" y="10386"/>
                  </a:cxn>
                  <a:cxn ang="0">
                    <a:pos x="10148" y="9923"/>
                  </a:cxn>
                </a:cxnLst>
                <a:rect l="0" t="0" r="r" b="b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7" name="Freeform 14"/>
              <p:cNvSpPr>
                <a:spLocks/>
              </p:cNvSpPr>
              <p:nvPr/>
            </p:nvSpPr>
            <p:spPr bwMode="auto">
              <a:xfrm>
                <a:off x="1674" y="674"/>
                <a:ext cx="2383" cy="2072"/>
              </a:xfrm>
              <a:custGeom>
                <a:avLst/>
                <a:gdLst/>
                <a:ahLst/>
                <a:cxnLst>
                  <a:cxn ang="0">
                    <a:pos x="8979" y="1607"/>
                  </a:cxn>
                  <a:cxn ang="0">
                    <a:pos x="9209" y="1970"/>
                  </a:cxn>
                  <a:cxn ang="0">
                    <a:pos x="9538" y="2253"/>
                  </a:cxn>
                  <a:cxn ang="0">
                    <a:pos x="9986" y="2397"/>
                  </a:cxn>
                  <a:cxn ang="0">
                    <a:pos x="10395" y="2474"/>
                  </a:cxn>
                  <a:cxn ang="0">
                    <a:pos x="10541" y="2653"/>
                  </a:cxn>
                  <a:cxn ang="0">
                    <a:pos x="10529" y="2907"/>
                  </a:cxn>
                  <a:cxn ang="0">
                    <a:pos x="10458" y="3288"/>
                  </a:cxn>
                  <a:cxn ang="0">
                    <a:pos x="10539" y="3711"/>
                  </a:cxn>
                  <a:cxn ang="0">
                    <a:pos x="10784" y="4210"/>
                  </a:cxn>
                  <a:cxn ang="0">
                    <a:pos x="11147" y="4668"/>
                  </a:cxn>
                  <a:cxn ang="0">
                    <a:pos x="11583" y="4969"/>
                  </a:cxn>
                  <a:cxn ang="0">
                    <a:pos x="11855" y="5292"/>
                  </a:cxn>
                  <a:cxn ang="0">
                    <a:pos x="11898" y="5714"/>
                  </a:cxn>
                  <a:cxn ang="0">
                    <a:pos x="11803" y="6130"/>
                  </a:cxn>
                  <a:cxn ang="0">
                    <a:pos x="11648" y="6464"/>
                  </a:cxn>
                  <a:cxn ang="0">
                    <a:pos x="11456" y="6825"/>
                  </a:cxn>
                  <a:cxn ang="0">
                    <a:pos x="11385" y="7127"/>
                  </a:cxn>
                  <a:cxn ang="0">
                    <a:pos x="11445" y="7473"/>
                  </a:cxn>
                  <a:cxn ang="0">
                    <a:pos x="11616" y="7842"/>
                  </a:cxn>
                  <a:cxn ang="0">
                    <a:pos x="11635" y="8144"/>
                  </a:cxn>
                  <a:cxn ang="0">
                    <a:pos x="11501" y="8365"/>
                  </a:cxn>
                  <a:cxn ang="0">
                    <a:pos x="11245" y="8499"/>
                  </a:cxn>
                  <a:cxn ang="0">
                    <a:pos x="10925" y="8611"/>
                  </a:cxn>
                  <a:cxn ang="0">
                    <a:pos x="10656" y="8906"/>
                  </a:cxn>
                  <a:cxn ang="0">
                    <a:pos x="10449" y="9286"/>
                  </a:cxn>
                  <a:cxn ang="0">
                    <a:pos x="9944" y="9761"/>
                  </a:cxn>
                  <a:cxn ang="0">
                    <a:pos x="7739" y="10226"/>
                  </a:cxn>
                  <a:cxn ang="0">
                    <a:pos x="4944" y="10357"/>
                  </a:cxn>
                  <a:cxn ang="0">
                    <a:pos x="2809" y="10163"/>
                  </a:cxn>
                  <a:cxn ang="0">
                    <a:pos x="2350" y="9692"/>
                  </a:cxn>
                  <a:cxn ang="0">
                    <a:pos x="2073" y="9349"/>
                  </a:cxn>
                  <a:cxn ang="0">
                    <a:pos x="1536" y="9093"/>
                  </a:cxn>
                  <a:cxn ang="0">
                    <a:pos x="1243" y="8883"/>
                  </a:cxn>
                  <a:cxn ang="0">
                    <a:pos x="1169" y="8605"/>
                  </a:cxn>
                  <a:cxn ang="0">
                    <a:pos x="862" y="8362"/>
                  </a:cxn>
                  <a:cxn ang="0">
                    <a:pos x="440" y="8061"/>
                  </a:cxn>
                  <a:cxn ang="0">
                    <a:pos x="125" y="7615"/>
                  </a:cxn>
                  <a:cxn ang="0">
                    <a:pos x="0" y="6976"/>
                  </a:cxn>
                  <a:cxn ang="0">
                    <a:pos x="62" y="6298"/>
                  </a:cxn>
                  <a:cxn ang="0">
                    <a:pos x="278" y="5432"/>
                  </a:cxn>
                  <a:cxn ang="0">
                    <a:pos x="493" y="4801"/>
                  </a:cxn>
                  <a:cxn ang="0">
                    <a:pos x="781" y="4499"/>
                  </a:cxn>
                  <a:cxn ang="0">
                    <a:pos x="1167" y="4212"/>
                  </a:cxn>
                  <a:cxn ang="0">
                    <a:pos x="1340" y="3981"/>
                  </a:cxn>
                  <a:cxn ang="0">
                    <a:pos x="1429" y="3523"/>
                  </a:cxn>
                  <a:cxn ang="0">
                    <a:pos x="1646" y="3028"/>
                  </a:cxn>
                  <a:cxn ang="0">
                    <a:pos x="2088" y="2570"/>
                  </a:cxn>
                  <a:cxn ang="0">
                    <a:pos x="2846" y="2282"/>
                  </a:cxn>
                  <a:cxn ang="0">
                    <a:pos x="3510" y="1949"/>
                  </a:cxn>
                  <a:cxn ang="0">
                    <a:pos x="3831" y="1483"/>
                  </a:cxn>
                  <a:cxn ang="0">
                    <a:pos x="4040" y="913"/>
                  </a:cxn>
                  <a:cxn ang="0">
                    <a:pos x="4277" y="622"/>
                  </a:cxn>
                  <a:cxn ang="0">
                    <a:pos x="4619" y="503"/>
                  </a:cxn>
                  <a:cxn ang="0">
                    <a:pos x="5383" y="385"/>
                  </a:cxn>
                  <a:cxn ang="0">
                    <a:pos x="6128" y="163"/>
                  </a:cxn>
                  <a:cxn ang="0">
                    <a:pos x="7014" y="9"/>
                  </a:cxn>
                  <a:cxn ang="0">
                    <a:pos x="7827" y="277"/>
                  </a:cxn>
                  <a:cxn ang="0">
                    <a:pos x="8465" y="756"/>
                  </a:cxn>
                  <a:cxn ang="0">
                    <a:pos x="8822" y="1227"/>
                  </a:cxn>
                </a:cxnLst>
                <a:rect l="0" t="0" r="r" b="b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8" name="Freeform 15"/>
              <p:cNvSpPr>
                <a:spLocks/>
              </p:cNvSpPr>
              <p:nvPr/>
            </p:nvSpPr>
            <p:spPr bwMode="auto">
              <a:xfrm>
                <a:off x="1705" y="708"/>
                <a:ext cx="2326" cy="2040"/>
              </a:xfrm>
              <a:custGeom>
                <a:avLst/>
                <a:gdLst/>
                <a:ahLst/>
                <a:cxnLst>
                  <a:cxn ang="0">
                    <a:pos x="8694" y="1534"/>
                  </a:cxn>
                  <a:cxn ang="0">
                    <a:pos x="8923" y="1884"/>
                  </a:cxn>
                  <a:cxn ang="0">
                    <a:pos x="9253" y="2156"/>
                  </a:cxn>
                  <a:cxn ang="0">
                    <a:pos x="9701" y="2292"/>
                  </a:cxn>
                  <a:cxn ang="0">
                    <a:pos x="10112" y="2371"/>
                  </a:cxn>
                  <a:cxn ang="0">
                    <a:pos x="10271" y="2552"/>
                  </a:cxn>
                  <a:cxn ang="0">
                    <a:pos x="10275" y="2808"/>
                  </a:cxn>
                  <a:cxn ang="0">
                    <a:pos x="10214" y="3280"/>
                  </a:cxn>
                  <a:cxn ang="0">
                    <a:pos x="10330" y="3715"/>
                  </a:cxn>
                  <a:cxn ang="0">
                    <a:pos x="10593" y="4191"/>
                  </a:cxn>
                  <a:cxn ang="0">
                    <a:pos x="10968" y="4599"/>
                  </a:cxn>
                  <a:cxn ang="0">
                    <a:pos x="11393" y="4867"/>
                  </a:cxn>
                  <a:cxn ang="0">
                    <a:pos x="11600" y="5224"/>
                  </a:cxn>
                  <a:cxn ang="0">
                    <a:pos x="11601" y="5652"/>
                  </a:cxn>
                  <a:cxn ang="0">
                    <a:pos x="11489" y="6048"/>
                  </a:cxn>
                  <a:cxn ang="0">
                    <a:pos x="11294" y="6411"/>
                  </a:cxn>
                  <a:cxn ang="0">
                    <a:pos x="11149" y="6702"/>
                  </a:cxn>
                  <a:cxn ang="0">
                    <a:pos x="11104" y="6997"/>
                  </a:cxn>
                  <a:cxn ang="0">
                    <a:pos x="11207" y="7345"/>
                  </a:cxn>
                  <a:cxn ang="0">
                    <a:pos x="11357" y="7708"/>
                  </a:cxn>
                  <a:cxn ang="0">
                    <a:pos x="11333" y="8000"/>
                  </a:cxn>
                  <a:cxn ang="0">
                    <a:pos x="11164" y="8210"/>
                  </a:cxn>
                  <a:cxn ang="0">
                    <a:pos x="10880" y="8325"/>
                  </a:cxn>
                  <a:cxn ang="0">
                    <a:pos x="10574" y="8483"/>
                  </a:cxn>
                  <a:cxn ang="0">
                    <a:pos x="10348" y="8816"/>
                  </a:cxn>
                  <a:cxn ang="0">
                    <a:pos x="10176" y="9253"/>
                  </a:cxn>
                  <a:cxn ang="0">
                    <a:pos x="9310" y="9749"/>
                  </a:cxn>
                  <a:cxn ang="0">
                    <a:pos x="6864" y="10129"/>
                  </a:cxn>
                  <a:cxn ang="0">
                    <a:pos x="4145" y="10179"/>
                  </a:cxn>
                  <a:cxn ang="0">
                    <a:pos x="2390" y="9906"/>
                  </a:cxn>
                  <a:cxn ang="0">
                    <a:pos x="2185" y="9428"/>
                  </a:cxn>
                  <a:cxn ang="0">
                    <a:pos x="1882" y="9125"/>
                  </a:cxn>
                  <a:cxn ang="0">
                    <a:pos x="1404" y="8876"/>
                  </a:cxn>
                  <a:cxn ang="0">
                    <a:pos x="1206" y="8642"/>
                  </a:cxn>
                  <a:cxn ang="0">
                    <a:pos x="1106" y="8375"/>
                  </a:cxn>
                  <a:cxn ang="0">
                    <a:pos x="711" y="8101"/>
                  </a:cxn>
                  <a:cxn ang="0">
                    <a:pos x="342" y="7793"/>
                  </a:cxn>
                  <a:cxn ang="0">
                    <a:pos x="74" y="7281"/>
                  </a:cxn>
                  <a:cxn ang="0">
                    <a:pos x="0" y="6650"/>
                  </a:cxn>
                  <a:cxn ang="0">
                    <a:pos x="72" y="6023"/>
                  </a:cxn>
                  <a:cxn ang="0">
                    <a:pos x="300" y="5126"/>
                  </a:cxn>
                  <a:cxn ang="0">
                    <a:pos x="502" y="4674"/>
                  </a:cxn>
                  <a:cxn ang="0">
                    <a:pos x="807" y="4393"/>
                  </a:cxn>
                  <a:cxn ang="0">
                    <a:pos x="1169" y="4108"/>
                  </a:cxn>
                  <a:cxn ang="0">
                    <a:pos x="1298" y="3825"/>
                  </a:cxn>
                  <a:cxn ang="0">
                    <a:pos x="1416" y="3358"/>
                  </a:cxn>
                  <a:cxn ang="0">
                    <a:pos x="1681" y="2870"/>
                  </a:cxn>
                  <a:cxn ang="0">
                    <a:pos x="2169" y="2457"/>
                  </a:cxn>
                  <a:cxn ang="0">
                    <a:pos x="2942" y="2211"/>
                  </a:cxn>
                  <a:cxn ang="0">
                    <a:pos x="3501" y="1837"/>
                  </a:cxn>
                  <a:cxn ang="0">
                    <a:pos x="3764" y="1360"/>
                  </a:cxn>
                  <a:cxn ang="0">
                    <a:pos x="3969" y="821"/>
                  </a:cxn>
                  <a:cxn ang="0">
                    <a:pos x="4234" y="581"/>
                  </a:cxn>
                  <a:cxn ang="0">
                    <a:pos x="4649" y="481"/>
                  </a:cxn>
                  <a:cxn ang="0">
                    <a:pos x="5411" y="352"/>
                  </a:cxn>
                  <a:cxn ang="0">
                    <a:pos x="6207" y="82"/>
                  </a:cxn>
                  <a:cxn ang="0">
                    <a:pos x="7059" y="36"/>
                  </a:cxn>
                  <a:cxn ang="0">
                    <a:pos x="7788" y="349"/>
                  </a:cxn>
                  <a:cxn ang="0">
                    <a:pos x="8317" y="822"/>
                  </a:cxn>
                </a:cxnLst>
                <a:rect l="0" t="0" r="r" b="b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9" name="Freeform 16"/>
              <p:cNvSpPr>
                <a:spLocks/>
              </p:cNvSpPr>
              <p:nvPr/>
            </p:nvSpPr>
            <p:spPr bwMode="auto">
              <a:xfrm>
                <a:off x="1739" y="740"/>
                <a:ext cx="2268" cy="2008"/>
              </a:xfrm>
              <a:custGeom>
                <a:avLst/>
                <a:gdLst/>
                <a:ahLst/>
                <a:cxnLst>
                  <a:cxn ang="0">
                    <a:pos x="8408" y="1462"/>
                  </a:cxn>
                  <a:cxn ang="0">
                    <a:pos x="8637" y="1802"/>
                  </a:cxn>
                  <a:cxn ang="0">
                    <a:pos x="8964" y="2063"/>
                  </a:cxn>
                  <a:cxn ang="0">
                    <a:pos x="9412" y="2196"/>
                  </a:cxn>
                  <a:cxn ang="0">
                    <a:pos x="9831" y="2273"/>
                  </a:cxn>
                  <a:cxn ang="0">
                    <a:pos x="10005" y="2453"/>
                  </a:cxn>
                  <a:cxn ang="0">
                    <a:pos x="10022" y="2711"/>
                  </a:cxn>
                  <a:cxn ang="0">
                    <a:pos x="9969" y="3180"/>
                  </a:cxn>
                  <a:cxn ang="0">
                    <a:pos x="10077" y="3599"/>
                  </a:cxn>
                  <a:cxn ang="0">
                    <a:pos x="10327" y="4051"/>
                  </a:cxn>
                  <a:cxn ang="0">
                    <a:pos x="10692" y="4442"/>
                  </a:cxn>
                  <a:cxn ang="0">
                    <a:pos x="11114" y="4706"/>
                  </a:cxn>
                  <a:cxn ang="0">
                    <a:pos x="11320" y="5060"/>
                  </a:cxn>
                  <a:cxn ang="0">
                    <a:pos x="11319" y="5484"/>
                  </a:cxn>
                  <a:cxn ang="0">
                    <a:pos x="11205" y="5875"/>
                  </a:cxn>
                  <a:cxn ang="0">
                    <a:pos x="11012" y="6232"/>
                  </a:cxn>
                  <a:cxn ang="0">
                    <a:pos x="10870" y="6506"/>
                  </a:cxn>
                  <a:cxn ang="0">
                    <a:pos x="10827" y="6786"/>
                  </a:cxn>
                  <a:cxn ang="0">
                    <a:pos x="10929" y="7125"/>
                  </a:cxn>
                  <a:cxn ang="0">
                    <a:pos x="11078" y="7492"/>
                  </a:cxn>
                  <a:cxn ang="0">
                    <a:pos x="11053" y="7795"/>
                  </a:cxn>
                  <a:cxn ang="0">
                    <a:pos x="10882" y="8016"/>
                  </a:cxn>
                  <a:cxn ang="0">
                    <a:pos x="10596" y="8139"/>
                  </a:cxn>
                  <a:cxn ang="0">
                    <a:pos x="10298" y="8301"/>
                  </a:cxn>
                  <a:cxn ang="0">
                    <a:pos x="10100" y="8642"/>
                  </a:cxn>
                  <a:cxn ang="0">
                    <a:pos x="9965" y="9090"/>
                  </a:cxn>
                  <a:cxn ang="0">
                    <a:pos x="9110" y="9590"/>
                  </a:cxn>
                  <a:cxn ang="0">
                    <a:pos x="6687" y="9972"/>
                  </a:cxn>
                  <a:cxn ang="0">
                    <a:pos x="3997" y="10023"/>
                  </a:cxn>
                  <a:cxn ang="0">
                    <a:pos x="2258" y="9750"/>
                  </a:cxn>
                  <a:cxn ang="0">
                    <a:pos x="2061" y="9271"/>
                  </a:cxn>
                  <a:cxn ang="0">
                    <a:pos x="1793" y="8965"/>
                  </a:cxn>
                  <a:cxn ang="0">
                    <a:pos x="1366" y="8713"/>
                  </a:cxn>
                  <a:cxn ang="0">
                    <a:pos x="1188" y="8476"/>
                  </a:cxn>
                  <a:cxn ang="0">
                    <a:pos x="1090" y="8206"/>
                  </a:cxn>
                  <a:cxn ang="0">
                    <a:pos x="700" y="7930"/>
                  </a:cxn>
                  <a:cxn ang="0">
                    <a:pos x="337" y="7619"/>
                  </a:cxn>
                  <a:cxn ang="0">
                    <a:pos x="78" y="7105"/>
                  </a:cxn>
                  <a:cxn ang="0">
                    <a:pos x="0" y="6496"/>
                  </a:cxn>
                  <a:cxn ang="0">
                    <a:pos x="51" y="5920"/>
                  </a:cxn>
                  <a:cxn ang="0">
                    <a:pos x="186" y="5327"/>
                  </a:cxn>
                  <a:cxn ang="0">
                    <a:pos x="385" y="4721"/>
                  </a:cxn>
                  <a:cxn ang="0">
                    <a:pos x="671" y="4413"/>
                  </a:cxn>
                  <a:cxn ang="0">
                    <a:pos x="1053" y="4115"/>
                  </a:cxn>
                  <a:cxn ang="0">
                    <a:pos x="1225" y="3879"/>
                  </a:cxn>
                  <a:cxn ang="0">
                    <a:pos x="1296" y="3538"/>
                  </a:cxn>
                  <a:cxn ang="0">
                    <a:pos x="1481" y="3073"/>
                  </a:cxn>
                  <a:cxn ang="0">
                    <a:pos x="1834" y="2618"/>
                  </a:cxn>
                  <a:cxn ang="0">
                    <a:pos x="2411" y="2311"/>
                  </a:cxn>
                  <a:cxn ang="0">
                    <a:pos x="3157" y="2044"/>
                  </a:cxn>
                  <a:cxn ang="0">
                    <a:pos x="3544" y="1606"/>
                  </a:cxn>
                  <a:cxn ang="0">
                    <a:pos x="3768" y="1018"/>
                  </a:cxn>
                  <a:cxn ang="0">
                    <a:pos x="3973" y="677"/>
                  </a:cxn>
                  <a:cxn ang="0">
                    <a:pos x="4280" y="528"/>
                  </a:cxn>
                  <a:cxn ang="0">
                    <a:pos x="4959" y="424"/>
                  </a:cxn>
                  <a:cxn ang="0">
                    <a:pos x="5639" y="249"/>
                  </a:cxn>
                  <a:cxn ang="0">
                    <a:pos x="6493" y="3"/>
                  </a:cxn>
                  <a:cxn ang="0">
                    <a:pos x="7251" y="141"/>
                  </a:cxn>
                  <a:cxn ang="0">
                    <a:pos x="7836" y="531"/>
                  </a:cxn>
                  <a:cxn ang="0">
                    <a:pos x="8199" y="989"/>
                  </a:cxn>
                </a:cxnLst>
                <a:rect l="0" t="0" r="r" b="b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" name="Freeform 17"/>
              <p:cNvSpPr>
                <a:spLocks/>
              </p:cNvSpPr>
              <p:nvPr/>
            </p:nvSpPr>
            <p:spPr bwMode="auto">
              <a:xfrm>
                <a:off x="1770" y="771"/>
                <a:ext cx="2213" cy="1977"/>
              </a:xfrm>
              <a:custGeom>
                <a:avLst/>
                <a:gdLst/>
                <a:ahLst/>
                <a:cxnLst>
                  <a:cxn ang="0">
                    <a:pos x="8124" y="1393"/>
                  </a:cxn>
                  <a:cxn ang="0">
                    <a:pos x="8354" y="1723"/>
                  </a:cxn>
                  <a:cxn ang="0">
                    <a:pos x="8681" y="1972"/>
                  </a:cxn>
                  <a:cxn ang="0">
                    <a:pos x="9129" y="2097"/>
                  </a:cxn>
                  <a:cxn ang="0">
                    <a:pos x="9550" y="2173"/>
                  </a:cxn>
                  <a:cxn ang="0">
                    <a:pos x="9738" y="2356"/>
                  </a:cxn>
                  <a:cxn ang="0">
                    <a:pos x="9770" y="2614"/>
                  </a:cxn>
                  <a:cxn ang="0">
                    <a:pos x="9724" y="3083"/>
                  </a:cxn>
                  <a:cxn ang="0">
                    <a:pos x="9822" y="3486"/>
                  </a:cxn>
                  <a:cxn ang="0">
                    <a:pos x="10058" y="3916"/>
                  </a:cxn>
                  <a:cxn ang="0">
                    <a:pos x="10411" y="4288"/>
                  </a:cxn>
                  <a:cxn ang="0">
                    <a:pos x="10831" y="4547"/>
                  </a:cxn>
                  <a:cxn ang="0">
                    <a:pos x="11038" y="4897"/>
                  </a:cxn>
                  <a:cxn ang="0">
                    <a:pos x="11039" y="5316"/>
                  </a:cxn>
                  <a:cxn ang="0">
                    <a:pos x="10927" y="5704"/>
                  </a:cxn>
                  <a:cxn ang="0">
                    <a:pos x="10733" y="6059"/>
                  </a:cxn>
                  <a:cxn ang="0">
                    <a:pos x="10592" y="6317"/>
                  </a:cxn>
                  <a:cxn ang="0">
                    <a:pos x="10550" y="6581"/>
                  </a:cxn>
                  <a:cxn ang="0">
                    <a:pos x="10655" y="6911"/>
                  </a:cxn>
                  <a:cxn ang="0">
                    <a:pos x="10801" y="7279"/>
                  </a:cxn>
                  <a:cxn ang="0">
                    <a:pos x="10772" y="7592"/>
                  </a:cxn>
                  <a:cxn ang="0">
                    <a:pos x="10599" y="7822"/>
                  </a:cxn>
                  <a:cxn ang="0">
                    <a:pos x="10314" y="7950"/>
                  </a:cxn>
                  <a:cxn ang="0">
                    <a:pos x="10023" y="8116"/>
                  </a:cxn>
                  <a:cxn ang="0">
                    <a:pos x="9849" y="8466"/>
                  </a:cxn>
                  <a:cxn ang="0">
                    <a:pos x="9748" y="8928"/>
                  </a:cxn>
                  <a:cxn ang="0">
                    <a:pos x="8906" y="9431"/>
                  </a:cxn>
                  <a:cxn ang="0">
                    <a:pos x="6507" y="9814"/>
                  </a:cxn>
                  <a:cxn ang="0">
                    <a:pos x="3845" y="9868"/>
                  </a:cxn>
                  <a:cxn ang="0">
                    <a:pos x="2127" y="9595"/>
                  </a:cxn>
                  <a:cxn ang="0">
                    <a:pos x="1939" y="9115"/>
                  </a:cxn>
                  <a:cxn ang="0">
                    <a:pos x="1704" y="8806"/>
                  </a:cxn>
                  <a:cxn ang="0">
                    <a:pos x="1328" y="8546"/>
                  </a:cxn>
                  <a:cxn ang="0">
                    <a:pos x="1176" y="8307"/>
                  </a:cxn>
                  <a:cxn ang="0">
                    <a:pos x="1078" y="8040"/>
                  </a:cxn>
                  <a:cxn ang="0">
                    <a:pos x="688" y="7761"/>
                  </a:cxn>
                  <a:cxn ang="0">
                    <a:pos x="330" y="7447"/>
                  </a:cxn>
                  <a:cxn ang="0">
                    <a:pos x="83" y="6926"/>
                  </a:cxn>
                  <a:cxn ang="0">
                    <a:pos x="1" y="6345"/>
                  </a:cxn>
                  <a:cxn ang="0">
                    <a:pos x="30" y="5818"/>
                  </a:cxn>
                  <a:cxn ang="0">
                    <a:pos x="138" y="5275"/>
                  </a:cxn>
                  <a:cxn ang="0">
                    <a:pos x="331" y="4682"/>
                  </a:cxn>
                  <a:cxn ang="0">
                    <a:pos x="617" y="4371"/>
                  </a:cxn>
                  <a:cxn ang="0">
                    <a:pos x="999" y="4068"/>
                  </a:cxn>
                  <a:cxn ang="0">
                    <a:pos x="1174" y="3828"/>
                  </a:cxn>
                  <a:cxn ang="0">
                    <a:pos x="1246" y="3491"/>
                  </a:cxn>
                  <a:cxn ang="0">
                    <a:pos x="1433" y="3036"/>
                  </a:cxn>
                  <a:cxn ang="0">
                    <a:pos x="1775" y="2595"/>
                  </a:cxn>
                  <a:cxn ang="0">
                    <a:pos x="2309" y="2303"/>
                  </a:cxn>
                  <a:cxn ang="0">
                    <a:pos x="3044" y="2046"/>
                  </a:cxn>
                  <a:cxn ang="0">
                    <a:pos x="3430" y="1611"/>
                  </a:cxn>
                  <a:cxn ang="0">
                    <a:pos x="3652" y="1023"/>
                  </a:cxn>
                  <a:cxn ang="0">
                    <a:pos x="3858" y="682"/>
                  </a:cxn>
                  <a:cxn ang="0">
                    <a:pos x="4160" y="532"/>
                  </a:cxn>
                  <a:cxn ang="0">
                    <a:pos x="4824" y="432"/>
                  </a:cxn>
                  <a:cxn ang="0">
                    <a:pos x="5495" y="259"/>
                  </a:cxn>
                  <a:cxn ang="0">
                    <a:pos x="6341" y="5"/>
                  </a:cxn>
                  <a:cxn ang="0">
                    <a:pos x="7057" y="120"/>
                  </a:cxn>
                  <a:cxn ang="0">
                    <a:pos x="7591" y="486"/>
                  </a:cxn>
                  <a:cxn ang="0">
                    <a:pos x="7918" y="925"/>
                  </a:cxn>
                </a:cxnLst>
                <a:rect l="0" t="0" r="r" b="b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1" name="Freeform 18"/>
              <p:cNvSpPr>
                <a:spLocks/>
              </p:cNvSpPr>
              <p:nvPr/>
            </p:nvSpPr>
            <p:spPr bwMode="auto">
              <a:xfrm>
                <a:off x="1802" y="803"/>
                <a:ext cx="2156" cy="1948"/>
              </a:xfrm>
              <a:custGeom>
                <a:avLst/>
                <a:gdLst/>
                <a:ahLst/>
                <a:cxnLst>
                  <a:cxn ang="0">
                    <a:pos x="7847" y="1325"/>
                  </a:cxn>
                  <a:cxn ang="0">
                    <a:pos x="8076" y="1643"/>
                  </a:cxn>
                  <a:cxn ang="0">
                    <a:pos x="8401" y="1881"/>
                  </a:cxn>
                  <a:cxn ang="0">
                    <a:pos x="8848" y="1998"/>
                  </a:cxn>
                  <a:cxn ang="0">
                    <a:pos x="9277" y="2075"/>
                  </a:cxn>
                  <a:cxn ang="0">
                    <a:pos x="9479" y="2259"/>
                  </a:cxn>
                  <a:cxn ang="0">
                    <a:pos x="9527" y="2520"/>
                  </a:cxn>
                  <a:cxn ang="0">
                    <a:pos x="9488" y="2903"/>
                  </a:cxn>
                  <a:cxn ang="0">
                    <a:pos x="9539" y="3274"/>
                  </a:cxn>
                  <a:cxn ang="0">
                    <a:pos x="9729" y="3679"/>
                  </a:cxn>
                  <a:cxn ang="0">
                    <a:pos x="10042" y="4050"/>
                  </a:cxn>
                  <a:cxn ang="0">
                    <a:pos x="10460" y="4318"/>
                  </a:cxn>
                  <a:cxn ang="0">
                    <a:pos x="10735" y="4635"/>
                  </a:cxn>
                  <a:cxn ang="0">
                    <a:pos x="10780" y="5045"/>
                  </a:cxn>
                  <a:cxn ang="0">
                    <a:pos x="10689" y="5449"/>
                  </a:cxn>
                  <a:cxn ang="0">
                    <a:pos x="10535" y="5777"/>
                  </a:cxn>
                  <a:cxn ang="0">
                    <a:pos x="10322" y="6127"/>
                  </a:cxn>
                  <a:cxn ang="0">
                    <a:pos x="10279" y="6373"/>
                  </a:cxn>
                  <a:cxn ang="0">
                    <a:pos x="10384" y="6695"/>
                  </a:cxn>
                  <a:cxn ang="0">
                    <a:pos x="10531" y="7068"/>
                  </a:cxn>
                  <a:cxn ang="0">
                    <a:pos x="10501" y="7390"/>
                  </a:cxn>
                  <a:cxn ang="0">
                    <a:pos x="10325" y="7631"/>
                  </a:cxn>
                  <a:cxn ang="0">
                    <a:pos x="10038" y="7763"/>
                  </a:cxn>
                  <a:cxn ang="0">
                    <a:pos x="9758" y="7934"/>
                  </a:cxn>
                  <a:cxn ang="0">
                    <a:pos x="9609" y="8297"/>
                  </a:cxn>
                  <a:cxn ang="0">
                    <a:pos x="9544" y="8773"/>
                  </a:cxn>
                  <a:cxn ang="0">
                    <a:pos x="8715" y="9276"/>
                  </a:cxn>
                  <a:cxn ang="0">
                    <a:pos x="6337" y="9660"/>
                  </a:cxn>
                  <a:cxn ang="0">
                    <a:pos x="3702" y="9714"/>
                  </a:cxn>
                  <a:cxn ang="0">
                    <a:pos x="2003" y="9442"/>
                  </a:cxn>
                  <a:cxn ang="0">
                    <a:pos x="1824" y="8962"/>
                  </a:cxn>
                  <a:cxn ang="0">
                    <a:pos x="1624" y="8649"/>
                  </a:cxn>
                  <a:cxn ang="0">
                    <a:pos x="1300" y="8386"/>
                  </a:cxn>
                  <a:cxn ang="0">
                    <a:pos x="1168" y="8144"/>
                  </a:cxn>
                  <a:cxn ang="0">
                    <a:pos x="1069" y="7874"/>
                  </a:cxn>
                  <a:cxn ang="0">
                    <a:pos x="682" y="7593"/>
                  </a:cxn>
                  <a:cxn ang="0">
                    <a:pos x="330" y="7276"/>
                  </a:cxn>
                  <a:cxn ang="0">
                    <a:pos x="95" y="6753"/>
                  </a:cxn>
                  <a:cxn ang="0">
                    <a:pos x="7" y="6194"/>
                  </a:cxn>
                  <a:cxn ang="0">
                    <a:pos x="15" y="5717"/>
                  </a:cxn>
                  <a:cxn ang="0">
                    <a:pos x="100" y="5227"/>
                  </a:cxn>
                  <a:cxn ang="0">
                    <a:pos x="287" y="4648"/>
                  </a:cxn>
                  <a:cxn ang="0">
                    <a:pos x="571" y="4333"/>
                  </a:cxn>
                  <a:cxn ang="0">
                    <a:pos x="953" y="4025"/>
                  </a:cxn>
                  <a:cxn ang="0">
                    <a:pos x="1127" y="3785"/>
                  </a:cxn>
                  <a:cxn ang="0">
                    <a:pos x="1203" y="3448"/>
                  </a:cxn>
                  <a:cxn ang="0">
                    <a:pos x="1395" y="3001"/>
                  </a:cxn>
                  <a:cxn ang="0">
                    <a:pos x="1724" y="2575"/>
                  </a:cxn>
                  <a:cxn ang="0">
                    <a:pos x="2211" y="2301"/>
                  </a:cxn>
                  <a:cxn ang="0">
                    <a:pos x="2938" y="2050"/>
                  </a:cxn>
                  <a:cxn ang="0">
                    <a:pos x="3324" y="1617"/>
                  </a:cxn>
                  <a:cxn ang="0">
                    <a:pos x="3545" y="1028"/>
                  </a:cxn>
                  <a:cxn ang="0">
                    <a:pos x="3749" y="686"/>
                  </a:cxn>
                  <a:cxn ang="0">
                    <a:pos x="4048" y="539"/>
                  </a:cxn>
                  <a:cxn ang="0">
                    <a:pos x="4698" y="439"/>
                  </a:cxn>
                  <a:cxn ang="0">
                    <a:pos x="5364" y="264"/>
                  </a:cxn>
                  <a:cxn ang="0">
                    <a:pos x="6198" y="7"/>
                  </a:cxn>
                  <a:cxn ang="0">
                    <a:pos x="6872" y="103"/>
                  </a:cxn>
                  <a:cxn ang="0">
                    <a:pos x="7353" y="442"/>
                  </a:cxn>
                  <a:cxn ang="0">
                    <a:pos x="7646" y="863"/>
                  </a:cxn>
                </a:cxnLst>
                <a:rect l="0" t="0" r="r" b="b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2" name="Freeform 19"/>
              <p:cNvSpPr>
                <a:spLocks/>
              </p:cNvSpPr>
              <p:nvPr/>
            </p:nvSpPr>
            <p:spPr bwMode="auto">
              <a:xfrm>
                <a:off x="1830" y="834"/>
                <a:ext cx="2104" cy="1917"/>
              </a:xfrm>
              <a:custGeom>
                <a:avLst/>
                <a:gdLst/>
                <a:ahLst/>
                <a:cxnLst>
                  <a:cxn ang="0">
                    <a:pos x="7573" y="1257"/>
                  </a:cxn>
                  <a:cxn ang="0">
                    <a:pos x="7801" y="1564"/>
                  </a:cxn>
                  <a:cxn ang="0">
                    <a:pos x="8127" y="1789"/>
                  </a:cxn>
                  <a:cxn ang="0">
                    <a:pos x="8574" y="1900"/>
                  </a:cxn>
                  <a:cxn ang="0">
                    <a:pos x="9007" y="1978"/>
                  </a:cxn>
                  <a:cxn ang="0">
                    <a:pos x="9221" y="2164"/>
                  </a:cxn>
                  <a:cxn ang="0">
                    <a:pos x="9282" y="2425"/>
                  </a:cxn>
                  <a:cxn ang="0">
                    <a:pos x="9252" y="2808"/>
                  </a:cxn>
                  <a:cxn ang="0">
                    <a:pos x="9297" y="3167"/>
                  </a:cxn>
                  <a:cxn ang="0">
                    <a:pos x="9473" y="3550"/>
                  </a:cxn>
                  <a:cxn ang="0">
                    <a:pos x="9773" y="3899"/>
                  </a:cxn>
                  <a:cxn ang="0">
                    <a:pos x="10186" y="4160"/>
                  </a:cxn>
                  <a:cxn ang="0">
                    <a:pos x="10461" y="4475"/>
                  </a:cxn>
                  <a:cxn ang="0">
                    <a:pos x="10509" y="4882"/>
                  </a:cxn>
                  <a:cxn ang="0">
                    <a:pos x="10419" y="5282"/>
                  </a:cxn>
                  <a:cxn ang="0">
                    <a:pos x="10283" y="5579"/>
                  </a:cxn>
                  <a:cxn ang="0">
                    <a:pos x="10080" y="5884"/>
                  </a:cxn>
                  <a:cxn ang="0">
                    <a:pos x="10012" y="6101"/>
                  </a:cxn>
                  <a:cxn ang="0">
                    <a:pos x="10076" y="6388"/>
                  </a:cxn>
                  <a:cxn ang="0">
                    <a:pos x="10246" y="6764"/>
                  </a:cxn>
                  <a:cxn ang="0">
                    <a:pos x="10254" y="7111"/>
                  </a:cxn>
                  <a:cxn ang="0">
                    <a:pos x="10108" y="7387"/>
                  </a:cxn>
                  <a:cxn ang="0">
                    <a:pos x="9844" y="7558"/>
                  </a:cxn>
                  <a:cxn ang="0">
                    <a:pos x="9544" y="7684"/>
                  </a:cxn>
                  <a:cxn ang="0">
                    <a:pos x="9388" y="8022"/>
                  </a:cxn>
                  <a:cxn ang="0">
                    <a:pos x="9337" y="8462"/>
                  </a:cxn>
                  <a:cxn ang="0">
                    <a:pos x="8932" y="8972"/>
                  </a:cxn>
                  <a:cxn ang="0">
                    <a:pos x="6823" y="9441"/>
                  </a:cxn>
                  <a:cxn ang="0">
                    <a:pos x="4171" y="9577"/>
                  </a:cxn>
                  <a:cxn ang="0">
                    <a:pos x="2151" y="9387"/>
                  </a:cxn>
                  <a:cxn ang="0">
                    <a:pos x="1732" y="8916"/>
                  </a:cxn>
                  <a:cxn ang="0">
                    <a:pos x="1597" y="8556"/>
                  </a:cxn>
                  <a:cxn ang="0">
                    <a:pos x="1322" y="8273"/>
                  </a:cxn>
                  <a:cxn ang="0">
                    <a:pos x="1174" y="8047"/>
                  </a:cxn>
                  <a:cxn ang="0">
                    <a:pos x="1114" y="7766"/>
                  </a:cxn>
                  <a:cxn ang="0">
                    <a:pos x="812" y="7518"/>
                  </a:cxn>
                  <a:cxn ang="0">
                    <a:pos x="412" y="7202"/>
                  </a:cxn>
                  <a:cxn ang="0">
                    <a:pos x="142" y="6731"/>
                  </a:cxn>
                  <a:cxn ang="0">
                    <a:pos x="30" y="6162"/>
                  </a:cxn>
                  <a:cxn ang="0">
                    <a:pos x="0" y="5717"/>
                  </a:cxn>
                  <a:cxn ang="0">
                    <a:pos x="35" y="5326"/>
                  </a:cxn>
                  <a:cxn ang="0">
                    <a:pos x="188" y="4707"/>
                  </a:cxn>
                  <a:cxn ang="0">
                    <a:pos x="448" y="4365"/>
                  </a:cxn>
                  <a:cxn ang="0">
                    <a:pos x="840" y="4038"/>
                  </a:cxn>
                  <a:cxn ang="0">
                    <a:pos x="1054" y="3798"/>
                  </a:cxn>
                  <a:cxn ang="0">
                    <a:pos x="1130" y="3500"/>
                  </a:cxn>
                  <a:cxn ang="0">
                    <a:pos x="1299" y="3076"/>
                  </a:cxn>
                  <a:cxn ang="0">
                    <a:pos x="1586" y="2644"/>
                  </a:cxn>
                  <a:cxn ang="0">
                    <a:pos x="1996" y="2337"/>
                  </a:cxn>
                  <a:cxn ang="0">
                    <a:pos x="2685" y="2137"/>
                  </a:cxn>
                  <a:cxn ang="0">
                    <a:pos x="3149" y="1740"/>
                  </a:cxn>
                  <a:cxn ang="0">
                    <a:pos x="3381" y="1202"/>
                  </a:cxn>
                  <a:cxn ang="0">
                    <a:pos x="3579" y="758"/>
                  </a:cxn>
                  <a:cxn ang="0">
                    <a:pos x="3857" y="568"/>
                  </a:cxn>
                  <a:cxn ang="0">
                    <a:pos x="4381" y="477"/>
                  </a:cxn>
                  <a:cxn ang="0">
                    <a:pos x="5046" y="335"/>
                  </a:cxn>
                  <a:cxn ang="0">
                    <a:pos x="5865" y="49"/>
                  </a:cxn>
                  <a:cxn ang="0">
                    <a:pos x="6551" y="39"/>
                  </a:cxn>
                  <a:cxn ang="0">
                    <a:pos x="7029" y="306"/>
                  </a:cxn>
                  <a:cxn ang="0">
                    <a:pos x="7326" y="700"/>
                  </a:cxn>
                </a:cxnLst>
                <a:rect l="0" t="0" r="r" b="b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3" name="Freeform 20"/>
              <p:cNvSpPr>
                <a:spLocks/>
              </p:cNvSpPr>
              <p:nvPr/>
            </p:nvSpPr>
            <p:spPr bwMode="auto">
              <a:xfrm>
                <a:off x="1859" y="866"/>
                <a:ext cx="2052" cy="1885"/>
              </a:xfrm>
              <a:custGeom>
                <a:avLst/>
                <a:gdLst/>
                <a:ahLst/>
                <a:cxnLst>
                  <a:cxn ang="0">
                    <a:pos x="7307" y="1188"/>
                  </a:cxn>
                  <a:cxn ang="0">
                    <a:pos x="7534" y="1484"/>
                  </a:cxn>
                  <a:cxn ang="0">
                    <a:pos x="7858" y="1697"/>
                  </a:cxn>
                  <a:cxn ang="0">
                    <a:pos x="8305" y="1805"/>
                  </a:cxn>
                  <a:cxn ang="0">
                    <a:pos x="8746" y="1882"/>
                  </a:cxn>
                  <a:cxn ang="0">
                    <a:pos x="8974" y="2068"/>
                  </a:cxn>
                  <a:cxn ang="0">
                    <a:pos x="9051" y="2330"/>
                  </a:cxn>
                  <a:cxn ang="0">
                    <a:pos x="9029" y="2714"/>
                  </a:cxn>
                  <a:cxn ang="0">
                    <a:pos x="9066" y="3060"/>
                  </a:cxn>
                  <a:cxn ang="0">
                    <a:pos x="9227" y="3420"/>
                  </a:cxn>
                  <a:cxn ang="0">
                    <a:pos x="9514" y="3747"/>
                  </a:cxn>
                  <a:cxn ang="0">
                    <a:pos x="9923" y="3996"/>
                  </a:cxn>
                  <a:cxn ang="0">
                    <a:pos x="10199" y="4309"/>
                  </a:cxn>
                  <a:cxn ang="0">
                    <a:pos x="10248" y="4713"/>
                  </a:cxn>
                  <a:cxn ang="0">
                    <a:pos x="10159" y="5110"/>
                  </a:cxn>
                  <a:cxn ang="0">
                    <a:pos x="10025" y="5407"/>
                  </a:cxn>
                  <a:cxn ang="0">
                    <a:pos x="9821" y="5697"/>
                  </a:cxn>
                  <a:cxn ang="0">
                    <a:pos x="9754" y="5900"/>
                  </a:cxn>
                  <a:cxn ang="0">
                    <a:pos x="9817" y="6175"/>
                  </a:cxn>
                  <a:cxn ang="0">
                    <a:pos x="9988" y="6550"/>
                  </a:cxn>
                  <a:cxn ang="0">
                    <a:pos x="9996" y="6904"/>
                  </a:cxn>
                  <a:cxn ang="0">
                    <a:pos x="9847" y="7190"/>
                  </a:cxn>
                  <a:cxn ang="0">
                    <a:pos x="9580" y="7369"/>
                  </a:cxn>
                  <a:cxn ang="0">
                    <a:pos x="9286" y="7497"/>
                  </a:cxn>
                  <a:cxn ang="0">
                    <a:pos x="9154" y="7844"/>
                  </a:cxn>
                  <a:cxn ang="0">
                    <a:pos x="9135" y="8297"/>
                  </a:cxn>
                  <a:cxn ang="0">
                    <a:pos x="8748" y="8813"/>
                  </a:cxn>
                  <a:cxn ang="0">
                    <a:pos x="6659" y="9283"/>
                  </a:cxn>
                  <a:cxn ang="0">
                    <a:pos x="4034" y="9422"/>
                  </a:cxn>
                  <a:cxn ang="0">
                    <a:pos x="2036" y="9233"/>
                  </a:cxn>
                  <a:cxn ang="0">
                    <a:pos x="1624" y="8762"/>
                  </a:cxn>
                  <a:cxn ang="0">
                    <a:pos x="1519" y="8400"/>
                  </a:cxn>
                  <a:cxn ang="0">
                    <a:pos x="1296" y="8110"/>
                  </a:cxn>
                  <a:cxn ang="0">
                    <a:pos x="1175" y="7879"/>
                  </a:cxn>
                  <a:cxn ang="0">
                    <a:pos x="1118" y="7597"/>
                  </a:cxn>
                  <a:cxn ang="0">
                    <a:pos x="817" y="7347"/>
                  </a:cxn>
                  <a:cxn ang="0">
                    <a:pos x="423" y="7032"/>
                  </a:cxn>
                  <a:cxn ang="0">
                    <a:pos x="163" y="6557"/>
                  </a:cxn>
                  <a:cxn ang="0">
                    <a:pos x="19" y="5787"/>
                  </a:cxn>
                  <a:cxn ang="0">
                    <a:pos x="1" y="5430"/>
                  </a:cxn>
                  <a:cxn ang="0">
                    <a:pos x="42" y="5083"/>
                  </a:cxn>
                  <a:cxn ang="0">
                    <a:pos x="209" y="4574"/>
                  </a:cxn>
                  <a:cxn ang="0">
                    <a:pos x="494" y="4251"/>
                  </a:cxn>
                  <a:cxn ang="0">
                    <a:pos x="873" y="3930"/>
                  </a:cxn>
                  <a:cxn ang="0">
                    <a:pos x="1046" y="3685"/>
                  </a:cxn>
                  <a:cxn ang="0">
                    <a:pos x="1133" y="3355"/>
                  </a:cxn>
                  <a:cxn ang="0">
                    <a:pos x="1333" y="2927"/>
                  </a:cxn>
                  <a:cxn ang="0">
                    <a:pos x="1640" y="2527"/>
                  </a:cxn>
                  <a:cxn ang="0">
                    <a:pos x="2036" y="2286"/>
                  </a:cxn>
                  <a:cxn ang="0">
                    <a:pos x="2742" y="2052"/>
                  </a:cxn>
                  <a:cxn ang="0">
                    <a:pos x="3123" y="1625"/>
                  </a:cxn>
                  <a:cxn ang="0">
                    <a:pos x="3341" y="1037"/>
                  </a:cxn>
                  <a:cxn ang="0">
                    <a:pos x="3547" y="696"/>
                  </a:cxn>
                  <a:cxn ang="0">
                    <a:pos x="3833" y="549"/>
                  </a:cxn>
                  <a:cxn ang="0">
                    <a:pos x="4457" y="453"/>
                  </a:cxn>
                  <a:cxn ang="0">
                    <a:pos x="5112" y="282"/>
                  </a:cxn>
                  <a:cxn ang="0">
                    <a:pos x="5927" y="17"/>
                  </a:cxn>
                  <a:cxn ang="0">
                    <a:pos x="6517" y="68"/>
                  </a:cxn>
                  <a:cxn ang="0">
                    <a:pos x="6894" y="353"/>
                  </a:cxn>
                  <a:cxn ang="0">
                    <a:pos x="7116" y="737"/>
                  </a:cxn>
                </a:cxnLst>
                <a:rect l="0" t="0" r="r" b="b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4" name="Freeform 21"/>
              <p:cNvSpPr>
                <a:spLocks/>
              </p:cNvSpPr>
              <p:nvPr/>
            </p:nvSpPr>
            <p:spPr bwMode="auto">
              <a:xfrm>
                <a:off x="1885" y="898"/>
                <a:ext cx="2002" cy="1854"/>
              </a:xfrm>
              <a:custGeom>
                <a:avLst/>
                <a:gdLst/>
                <a:ahLst/>
                <a:cxnLst>
                  <a:cxn ang="0">
                    <a:pos x="7050" y="1121"/>
                  </a:cxn>
                  <a:cxn ang="0">
                    <a:pos x="7277" y="1407"/>
                  </a:cxn>
                  <a:cxn ang="0">
                    <a:pos x="7602" y="1609"/>
                  </a:cxn>
                  <a:cxn ang="0">
                    <a:pos x="8048" y="1707"/>
                  </a:cxn>
                  <a:cxn ang="0">
                    <a:pos x="8491" y="1785"/>
                  </a:cxn>
                  <a:cxn ang="0">
                    <a:pos x="8734" y="1971"/>
                  </a:cxn>
                  <a:cxn ang="0">
                    <a:pos x="8826" y="2234"/>
                  </a:cxn>
                  <a:cxn ang="0">
                    <a:pos x="8821" y="2541"/>
                  </a:cxn>
                  <a:cxn ang="0">
                    <a:pos x="8823" y="2869"/>
                  </a:cxn>
                  <a:cxn ang="0">
                    <a:pos x="8943" y="3208"/>
                  </a:cxn>
                  <a:cxn ang="0">
                    <a:pos x="9185" y="3523"/>
                  </a:cxn>
                  <a:cxn ang="0">
                    <a:pos x="9560" y="3784"/>
                  </a:cxn>
                  <a:cxn ang="0">
                    <a:pos x="9903" y="4061"/>
                  </a:cxn>
                  <a:cxn ang="0">
                    <a:pos x="9998" y="4447"/>
                  </a:cxn>
                  <a:cxn ang="0">
                    <a:pos x="9934" y="4851"/>
                  </a:cxn>
                  <a:cxn ang="0">
                    <a:pos x="9802" y="5180"/>
                  </a:cxn>
                  <a:cxn ang="0">
                    <a:pos x="9612" y="5452"/>
                  </a:cxn>
                  <a:cxn ang="0">
                    <a:pos x="9510" y="5645"/>
                  </a:cxn>
                  <a:cxn ang="0">
                    <a:pos x="9536" y="5884"/>
                  </a:cxn>
                  <a:cxn ang="0">
                    <a:pos x="9706" y="6241"/>
                  </a:cxn>
                  <a:cxn ang="0">
                    <a:pos x="9757" y="6616"/>
                  </a:cxn>
                  <a:cxn ang="0">
                    <a:pos x="9642" y="6935"/>
                  </a:cxn>
                  <a:cxn ang="0">
                    <a:pos x="9400" y="7152"/>
                  </a:cxn>
                  <a:cxn ang="0">
                    <a:pos x="9090" y="7262"/>
                  </a:cxn>
                  <a:cxn ang="0">
                    <a:pos x="8937" y="7569"/>
                  </a:cxn>
                  <a:cxn ang="0">
                    <a:pos x="8922" y="7989"/>
                  </a:cxn>
                  <a:cxn ang="0">
                    <a:pos x="8868" y="8486"/>
                  </a:cxn>
                  <a:cxn ang="0">
                    <a:pos x="7110" y="9040"/>
                  </a:cxn>
                  <a:cxn ang="0">
                    <a:pos x="4538" y="9264"/>
                  </a:cxn>
                  <a:cxn ang="0">
                    <a:pos x="2300" y="9157"/>
                  </a:cxn>
                  <a:cxn ang="0">
                    <a:pos x="1522" y="8732"/>
                  </a:cxn>
                  <a:cxn ang="0">
                    <a:pos x="1475" y="8320"/>
                  </a:cxn>
                  <a:cxn ang="0">
                    <a:pos x="1328" y="8028"/>
                  </a:cxn>
                  <a:cxn ang="0">
                    <a:pos x="1197" y="7781"/>
                  </a:cxn>
                  <a:cxn ang="0">
                    <a:pos x="1162" y="7499"/>
                  </a:cxn>
                  <a:cxn ang="0">
                    <a:pos x="952" y="7267"/>
                  </a:cxn>
                  <a:cxn ang="0">
                    <a:pos x="527" y="6948"/>
                  </a:cxn>
                  <a:cxn ang="0">
                    <a:pos x="237" y="6525"/>
                  </a:cxn>
                  <a:cxn ang="0">
                    <a:pos x="51" y="5693"/>
                  </a:cxn>
                  <a:cxn ang="0">
                    <a:pos x="1" y="5343"/>
                  </a:cxn>
                  <a:cxn ang="0">
                    <a:pos x="23" y="5041"/>
                  </a:cxn>
                  <a:cxn ang="0">
                    <a:pos x="131" y="4637"/>
                  </a:cxn>
                  <a:cxn ang="0">
                    <a:pos x="388" y="4286"/>
                  </a:cxn>
                  <a:cxn ang="0">
                    <a:pos x="779" y="3947"/>
                  </a:cxn>
                  <a:cxn ang="0">
                    <a:pos x="995" y="3701"/>
                  </a:cxn>
                  <a:cxn ang="0">
                    <a:pos x="1073" y="3405"/>
                  </a:cxn>
                  <a:cxn ang="0">
                    <a:pos x="1253" y="2997"/>
                  </a:cxn>
                  <a:cxn ang="0">
                    <a:pos x="1529" y="2590"/>
                  </a:cxn>
                  <a:cxn ang="0">
                    <a:pos x="1867" y="2314"/>
                  </a:cxn>
                  <a:cxn ang="0">
                    <a:pos x="2506" y="2137"/>
                  </a:cxn>
                  <a:cxn ang="0">
                    <a:pos x="2967" y="1749"/>
                  </a:cxn>
                  <a:cxn ang="0">
                    <a:pos x="3198" y="1212"/>
                  </a:cxn>
                  <a:cxn ang="0">
                    <a:pos x="3394" y="768"/>
                  </a:cxn>
                  <a:cxn ang="0">
                    <a:pos x="3664" y="579"/>
                  </a:cxn>
                  <a:cxn ang="0">
                    <a:pos x="4163" y="492"/>
                  </a:cxn>
                  <a:cxn ang="0">
                    <a:pos x="4810" y="353"/>
                  </a:cxn>
                  <a:cxn ang="0">
                    <a:pos x="5620" y="66"/>
                  </a:cxn>
                  <a:cxn ang="0">
                    <a:pos x="6237" y="19"/>
                  </a:cxn>
                  <a:cxn ang="0">
                    <a:pos x="6609" y="231"/>
                  </a:cxn>
                  <a:cxn ang="0">
                    <a:pos x="6823" y="582"/>
                  </a:cxn>
                </a:cxnLst>
                <a:rect l="0" t="0" r="r" b="b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5" name="Freeform 22"/>
              <p:cNvSpPr>
                <a:spLocks/>
              </p:cNvSpPr>
              <p:nvPr/>
            </p:nvSpPr>
            <p:spPr bwMode="auto">
              <a:xfrm>
                <a:off x="1911" y="929"/>
                <a:ext cx="1950" cy="1825"/>
              </a:xfrm>
              <a:custGeom>
                <a:avLst/>
                <a:gdLst/>
                <a:ahLst/>
                <a:cxnLst>
                  <a:cxn ang="0">
                    <a:pos x="6803" y="1055"/>
                  </a:cxn>
                  <a:cxn ang="0">
                    <a:pos x="7027" y="1329"/>
                  </a:cxn>
                  <a:cxn ang="0">
                    <a:pos x="7350" y="1518"/>
                  </a:cxn>
                  <a:cxn ang="0">
                    <a:pos x="7796" y="1611"/>
                  </a:cxn>
                  <a:cxn ang="0">
                    <a:pos x="8246" y="1689"/>
                  </a:cxn>
                  <a:cxn ang="0">
                    <a:pos x="8503" y="1876"/>
                  </a:cxn>
                  <a:cxn ang="0">
                    <a:pos x="8610" y="2142"/>
                  </a:cxn>
                  <a:cxn ang="0">
                    <a:pos x="8612" y="2450"/>
                  </a:cxn>
                  <a:cxn ang="0">
                    <a:pos x="8611" y="2770"/>
                  </a:cxn>
                  <a:cxn ang="0">
                    <a:pos x="8717" y="3087"/>
                  </a:cxn>
                  <a:cxn ang="0">
                    <a:pos x="8945" y="3380"/>
                  </a:cxn>
                  <a:cxn ang="0">
                    <a:pos x="9312" y="3630"/>
                  </a:cxn>
                  <a:cxn ang="0">
                    <a:pos x="9655" y="3904"/>
                  </a:cxn>
                  <a:cxn ang="0">
                    <a:pos x="9753" y="4286"/>
                  </a:cxn>
                  <a:cxn ang="0">
                    <a:pos x="9690" y="4687"/>
                  </a:cxn>
                  <a:cxn ang="0">
                    <a:pos x="9559" y="5014"/>
                  </a:cxn>
                  <a:cxn ang="0">
                    <a:pos x="9369" y="5275"/>
                  </a:cxn>
                  <a:cxn ang="0">
                    <a:pos x="9268" y="5448"/>
                  </a:cxn>
                  <a:cxn ang="0">
                    <a:pos x="9296" y="5671"/>
                  </a:cxn>
                  <a:cxn ang="0">
                    <a:pos x="9467" y="6026"/>
                  </a:cxn>
                  <a:cxn ang="0">
                    <a:pos x="9514" y="6409"/>
                  </a:cxn>
                  <a:cxn ang="0">
                    <a:pos x="9397" y="6739"/>
                  </a:cxn>
                  <a:cxn ang="0">
                    <a:pos x="9154" y="6965"/>
                  </a:cxn>
                  <a:cxn ang="0">
                    <a:pos x="8845" y="7077"/>
                  </a:cxn>
                  <a:cxn ang="0">
                    <a:pos x="8712" y="7393"/>
                  </a:cxn>
                  <a:cxn ang="0">
                    <a:pos x="8726" y="7826"/>
                  </a:cxn>
                  <a:cxn ang="0">
                    <a:pos x="8701" y="8335"/>
                  </a:cxn>
                  <a:cxn ang="0">
                    <a:pos x="6956" y="8888"/>
                  </a:cxn>
                  <a:cxn ang="0">
                    <a:pos x="4412" y="9111"/>
                  </a:cxn>
                  <a:cxn ang="0">
                    <a:pos x="2198" y="9006"/>
                  </a:cxn>
                  <a:cxn ang="0">
                    <a:pos x="1430" y="8581"/>
                  </a:cxn>
                  <a:cxn ang="0">
                    <a:pos x="1406" y="8165"/>
                  </a:cxn>
                  <a:cxn ang="0">
                    <a:pos x="1305" y="7868"/>
                  </a:cxn>
                  <a:cxn ang="0">
                    <a:pos x="1214" y="7615"/>
                  </a:cxn>
                  <a:cxn ang="0">
                    <a:pos x="1185" y="7333"/>
                  </a:cxn>
                  <a:cxn ang="0">
                    <a:pos x="974" y="7101"/>
                  </a:cxn>
                  <a:cxn ang="0">
                    <a:pos x="552" y="6781"/>
                  </a:cxn>
                  <a:cxn ang="0">
                    <a:pos x="272" y="6357"/>
                  </a:cxn>
                  <a:cxn ang="0">
                    <a:pos x="148" y="5789"/>
                  </a:cxn>
                  <a:cxn ang="0">
                    <a:pos x="22" y="5316"/>
                  </a:cxn>
                  <a:cxn ang="0">
                    <a:pos x="2" y="5072"/>
                  </a:cxn>
                  <a:cxn ang="0">
                    <a:pos x="71" y="4708"/>
                  </a:cxn>
                  <a:cxn ang="0">
                    <a:pos x="295" y="4331"/>
                  </a:cxn>
                  <a:cxn ang="0">
                    <a:pos x="647" y="4003"/>
                  </a:cxn>
                  <a:cxn ang="0">
                    <a:pos x="937" y="3721"/>
                  </a:cxn>
                  <a:cxn ang="0">
                    <a:pos x="1029" y="3450"/>
                  </a:cxn>
                  <a:cxn ang="0">
                    <a:pos x="1188" y="3067"/>
                  </a:cxn>
                  <a:cxn ang="0">
                    <a:pos x="1441" y="2657"/>
                  </a:cxn>
                  <a:cxn ang="0">
                    <a:pos x="1740" y="2350"/>
                  </a:cxn>
                  <a:cxn ang="0">
                    <a:pos x="2253" y="2204"/>
                  </a:cxn>
                  <a:cxn ang="0">
                    <a:pos x="2807" y="1866"/>
                  </a:cxn>
                  <a:cxn ang="0">
                    <a:pos x="3062" y="1399"/>
                  </a:cxn>
                  <a:cxn ang="0">
                    <a:pos x="3260" y="855"/>
                  </a:cxn>
                  <a:cxn ang="0">
                    <a:pos x="3512" y="617"/>
                  </a:cxn>
                  <a:cxn ang="0">
                    <a:pos x="3864" y="527"/>
                  </a:cxn>
                  <a:cxn ang="0">
                    <a:pos x="4540" y="411"/>
                  </a:cxn>
                  <a:cxn ang="0">
                    <a:pos x="5313" y="144"/>
                  </a:cxn>
                  <a:cxn ang="0">
                    <a:pos x="5974" y="0"/>
                  </a:cxn>
                  <a:cxn ang="0">
                    <a:pos x="6350" y="132"/>
                  </a:cxn>
                  <a:cxn ang="0">
                    <a:pos x="6549" y="434"/>
                  </a:cxn>
                </a:cxnLst>
                <a:rect l="0" t="0" r="r" b="b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6" name="Freeform 23"/>
              <p:cNvSpPr>
                <a:spLocks/>
              </p:cNvSpPr>
              <p:nvPr/>
            </p:nvSpPr>
            <p:spPr bwMode="auto">
              <a:xfrm>
                <a:off x="1935" y="961"/>
                <a:ext cx="1903" cy="1793"/>
              </a:xfrm>
              <a:custGeom>
                <a:avLst/>
                <a:gdLst/>
                <a:ahLst/>
                <a:cxnLst>
                  <a:cxn ang="0">
                    <a:pos x="6562" y="991"/>
                  </a:cxn>
                  <a:cxn ang="0">
                    <a:pos x="6787" y="1253"/>
                  </a:cxn>
                  <a:cxn ang="0">
                    <a:pos x="7110" y="1430"/>
                  </a:cxn>
                  <a:cxn ang="0">
                    <a:pos x="7555" y="1516"/>
                  </a:cxn>
                  <a:cxn ang="0">
                    <a:pos x="8008" y="1596"/>
                  </a:cxn>
                  <a:cxn ang="0">
                    <a:pos x="8279" y="1786"/>
                  </a:cxn>
                  <a:cxn ang="0">
                    <a:pos x="8400" y="2050"/>
                  </a:cxn>
                  <a:cxn ang="0">
                    <a:pos x="8411" y="2356"/>
                  </a:cxn>
                  <a:cxn ang="0">
                    <a:pos x="8403" y="2669"/>
                  </a:cxn>
                  <a:cxn ang="0">
                    <a:pos x="8496" y="2964"/>
                  </a:cxn>
                  <a:cxn ang="0">
                    <a:pos x="8712" y="3235"/>
                  </a:cxn>
                  <a:cxn ang="0">
                    <a:pos x="9073" y="3471"/>
                  </a:cxn>
                  <a:cxn ang="0">
                    <a:pos x="9416" y="3744"/>
                  </a:cxn>
                  <a:cxn ang="0">
                    <a:pos x="9515" y="4125"/>
                  </a:cxn>
                  <a:cxn ang="0">
                    <a:pos x="9453" y="4523"/>
                  </a:cxn>
                  <a:cxn ang="0">
                    <a:pos x="9324" y="4845"/>
                  </a:cxn>
                  <a:cxn ang="0">
                    <a:pos x="9134" y="5096"/>
                  </a:cxn>
                  <a:cxn ang="0">
                    <a:pos x="9033" y="5254"/>
                  </a:cxn>
                  <a:cxn ang="0">
                    <a:pos x="9060" y="5465"/>
                  </a:cxn>
                  <a:cxn ang="0">
                    <a:pos x="9232" y="5818"/>
                  </a:cxn>
                  <a:cxn ang="0">
                    <a:pos x="9280" y="6208"/>
                  </a:cxn>
                  <a:cxn ang="0">
                    <a:pos x="9159" y="6546"/>
                  </a:cxn>
                  <a:cxn ang="0">
                    <a:pos x="8913" y="6779"/>
                  </a:cxn>
                  <a:cxn ang="0">
                    <a:pos x="8606" y="6895"/>
                  </a:cxn>
                  <a:cxn ang="0">
                    <a:pos x="8491" y="7220"/>
                  </a:cxn>
                  <a:cxn ang="0">
                    <a:pos x="8532" y="7662"/>
                  </a:cxn>
                  <a:cxn ang="0">
                    <a:pos x="8535" y="8181"/>
                  </a:cxn>
                  <a:cxn ang="0">
                    <a:pos x="6808" y="8736"/>
                  </a:cxn>
                  <a:cxn ang="0">
                    <a:pos x="4290" y="8961"/>
                  </a:cxn>
                  <a:cxn ang="0">
                    <a:pos x="2102" y="8857"/>
                  </a:cxn>
                  <a:cxn ang="0">
                    <a:pos x="1343" y="8431"/>
                  </a:cxn>
                  <a:cxn ang="0">
                    <a:pos x="1340" y="8015"/>
                  </a:cxn>
                  <a:cxn ang="0">
                    <a:pos x="1258" y="7602"/>
                  </a:cxn>
                  <a:cxn ang="0">
                    <a:pos x="1226" y="7321"/>
                  </a:cxn>
                  <a:cxn ang="0">
                    <a:pos x="1132" y="7049"/>
                  </a:cxn>
                  <a:cxn ang="0">
                    <a:pos x="755" y="6761"/>
                  </a:cxn>
                  <a:cxn ang="0">
                    <a:pos x="430" y="6427"/>
                  </a:cxn>
                  <a:cxn ang="0">
                    <a:pos x="248" y="5879"/>
                  </a:cxn>
                  <a:cxn ang="0">
                    <a:pos x="140" y="5441"/>
                  </a:cxn>
                  <a:cxn ang="0">
                    <a:pos x="24" y="5173"/>
                  </a:cxn>
                  <a:cxn ang="0">
                    <a:pos x="4" y="4957"/>
                  </a:cxn>
                  <a:cxn ang="0">
                    <a:pos x="102" y="4573"/>
                  </a:cxn>
                  <a:cxn ang="0">
                    <a:pos x="358" y="4217"/>
                  </a:cxn>
                  <a:cxn ang="0">
                    <a:pos x="749" y="3866"/>
                  </a:cxn>
                  <a:cxn ang="0">
                    <a:pos x="964" y="3614"/>
                  </a:cxn>
                  <a:cxn ang="0">
                    <a:pos x="1049" y="3320"/>
                  </a:cxn>
                  <a:cxn ang="0">
                    <a:pos x="1241" y="2926"/>
                  </a:cxn>
                  <a:cxn ang="0">
                    <a:pos x="1505" y="2544"/>
                  </a:cxn>
                  <a:cxn ang="0">
                    <a:pos x="1773" y="2299"/>
                  </a:cxn>
                  <a:cxn ang="0">
                    <a:pos x="2362" y="2144"/>
                  </a:cxn>
                  <a:cxn ang="0">
                    <a:pos x="2820" y="1763"/>
                  </a:cxn>
                  <a:cxn ang="0">
                    <a:pos x="3048" y="1228"/>
                  </a:cxn>
                  <a:cxn ang="0">
                    <a:pos x="3242" y="783"/>
                  </a:cxn>
                  <a:cxn ang="0">
                    <a:pos x="3506" y="596"/>
                  </a:cxn>
                  <a:cxn ang="0">
                    <a:pos x="3982" y="514"/>
                  </a:cxn>
                  <a:cxn ang="0">
                    <a:pos x="4612" y="378"/>
                  </a:cxn>
                  <a:cxn ang="0">
                    <a:pos x="5410" y="88"/>
                  </a:cxn>
                  <a:cxn ang="0">
                    <a:pos x="5954" y="5"/>
                  </a:cxn>
                  <a:cxn ang="0">
                    <a:pos x="6223" y="162"/>
                  </a:cxn>
                  <a:cxn ang="0">
                    <a:pos x="6380" y="557"/>
                  </a:cxn>
                </a:cxnLst>
                <a:rect l="0" t="0" r="r" b="b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" name="Freeform 24"/>
              <p:cNvSpPr>
                <a:spLocks/>
              </p:cNvSpPr>
              <p:nvPr/>
            </p:nvSpPr>
            <p:spPr bwMode="auto">
              <a:xfrm>
                <a:off x="1956" y="989"/>
                <a:ext cx="1858" cy="1765"/>
              </a:xfrm>
              <a:custGeom>
                <a:avLst/>
                <a:gdLst/>
                <a:ahLst/>
                <a:cxnLst>
                  <a:cxn ang="0">
                    <a:pos x="8346" y="7501"/>
                  </a:cxn>
                  <a:cxn ang="0">
                    <a:pos x="8276" y="7049"/>
                  </a:cxn>
                  <a:cxn ang="0">
                    <a:pos x="8372" y="6719"/>
                  </a:cxn>
                  <a:cxn ang="0">
                    <a:pos x="8677" y="6601"/>
                  </a:cxn>
                  <a:cxn ang="0">
                    <a:pos x="8925" y="6357"/>
                  </a:cxn>
                  <a:cxn ang="0">
                    <a:pos x="9047" y="6007"/>
                  </a:cxn>
                  <a:cxn ang="0">
                    <a:pos x="9001" y="5610"/>
                  </a:cxn>
                  <a:cxn ang="0">
                    <a:pos x="8831" y="5259"/>
                  </a:cxn>
                  <a:cxn ang="0">
                    <a:pos x="8804" y="5062"/>
                  </a:cxn>
                  <a:cxn ang="0">
                    <a:pos x="8902" y="4923"/>
                  </a:cxn>
                  <a:cxn ang="0">
                    <a:pos x="9057" y="4744"/>
                  </a:cxn>
                  <a:cxn ang="0">
                    <a:pos x="9192" y="4452"/>
                  </a:cxn>
                  <a:cxn ang="0">
                    <a:pos x="9277" y="4067"/>
                  </a:cxn>
                  <a:cxn ang="0">
                    <a:pos x="9224" y="3679"/>
                  </a:cxn>
                  <a:cxn ang="0">
                    <a:pos x="8947" y="3373"/>
                  </a:cxn>
                  <a:cxn ang="0">
                    <a:pos x="8555" y="3154"/>
                  </a:cxn>
                  <a:cxn ang="0">
                    <a:pos x="8318" y="2913"/>
                  </a:cxn>
                  <a:cxn ang="0">
                    <a:pos x="8210" y="2646"/>
                  </a:cxn>
                  <a:cxn ang="0">
                    <a:pos x="8201" y="2347"/>
                  </a:cxn>
                  <a:cxn ang="0">
                    <a:pos x="8207" y="2036"/>
                  </a:cxn>
                  <a:cxn ang="0">
                    <a:pos x="8105" y="1757"/>
                  </a:cxn>
                  <a:cxn ang="0">
                    <a:pos x="7862" y="1546"/>
                  </a:cxn>
                  <a:cxn ang="0">
                    <a:pos x="7445" y="1437"/>
                  </a:cxn>
                  <a:cxn ang="0">
                    <a:pos x="6968" y="1375"/>
                  </a:cxn>
                  <a:cxn ang="0">
                    <a:pos x="6618" y="1230"/>
                  </a:cxn>
                  <a:cxn ang="0">
                    <a:pos x="6371" y="999"/>
                  </a:cxn>
                  <a:cxn ang="0">
                    <a:pos x="6201" y="684"/>
                  </a:cxn>
                  <a:cxn ang="0">
                    <a:pos x="6086" y="260"/>
                  </a:cxn>
                  <a:cxn ang="0">
                    <a:pos x="5956" y="42"/>
                  </a:cxn>
                  <a:cxn ang="0">
                    <a:pos x="5614" y="18"/>
                  </a:cxn>
                  <a:cxn ang="0">
                    <a:pos x="4904" y="262"/>
                  </a:cxn>
                  <a:cxn ang="0">
                    <a:pos x="4206" y="476"/>
                  </a:cxn>
                  <a:cxn ang="0">
                    <a:pos x="3578" y="571"/>
                  </a:cxn>
                  <a:cxn ang="0">
                    <a:pos x="3302" y="679"/>
                  </a:cxn>
                  <a:cxn ang="0">
                    <a:pos x="3074" y="968"/>
                  </a:cxn>
                  <a:cxn ang="0">
                    <a:pos x="2877" y="1540"/>
                  </a:cxn>
                  <a:cxn ang="0">
                    <a:pos x="2568" y="1985"/>
                  </a:cxn>
                  <a:cxn ang="0">
                    <a:pos x="1908" y="2255"/>
                  </a:cxn>
                  <a:cxn ang="0">
                    <a:pos x="1623" y="2383"/>
                  </a:cxn>
                  <a:cxn ang="0">
                    <a:pos x="1368" y="2698"/>
                  </a:cxn>
                  <a:cxn ang="0">
                    <a:pos x="1130" y="3091"/>
                  </a:cxn>
                  <a:cxn ang="0">
                    <a:pos x="992" y="3441"/>
                  </a:cxn>
                  <a:cxn ang="0">
                    <a:pos x="869" y="3699"/>
                  </a:cxn>
                  <a:cxn ang="0">
                    <a:pos x="511" y="4033"/>
                  </a:cxn>
                  <a:cxn ang="0">
                    <a:pos x="209" y="4354"/>
                  </a:cxn>
                  <a:cxn ang="0">
                    <a:pos x="25" y="4757"/>
                  </a:cxn>
                  <a:cxn ang="0">
                    <a:pos x="10" y="5022"/>
                  </a:cxn>
                  <a:cxn ang="0">
                    <a:pos x="95" y="5156"/>
                  </a:cxn>
                  <a:cxn ang="0">
                    <a:pos x="219" y="5371"/>
                  </a:cxn>
                  <a:cxn ang="0">
                    <a:pos x="321" y="5873"/>
                  </a:cxn>
                  <a:cxn ang="0">
                    <a:pos x="542" y="6365"/>
                  </a:cxn>
                  <a:cxn ang="0">
                    <a:pos x="918" y="6693"/>
                  </a:cxn>
                  <a:cxn ang="0">
                    <a:pos x="1213" y="6949"/>
                  </a:cxn>
                  <a:cxn ang="0">
                    <a:pos x="1261" y="7329"/>
                  </a:cxn>
                  <a:cxn ang="0">
                    <a:pos x="1281" y="7825"/>
                  </a:cxn>
                  <a:cxn ang="0">
                    <a:pos x="1395" y="8537"/>
                  </a:cxn>
                  <a:cxn ang="0">
                    <a:pos x="2980" y="8803"/>
                  </a:cxn>
                  <a:cxn ang="0">
                    <a:pos x="5445" y="8741"/>
                  </a:cxn>
                  <a:cxn ang="0">
                    <a:pos x="7686" y="8349"/>
                  </a:cxn>
                </a:cxnLst>
                <a:rect l="0" t="0" r="r" b="b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8" name="Freeform 25"/>
              <p:cNvSpPr>
                <a:spLocks/>
              </p:cNvSpPr>
              <p:nvPr/>
            </p:nvSpPr>
            <p:spPr bwMode="auto">
              <a:xfrm>
                <a:off x="2002" y="1182"/>
                <a:ext cx="407" cy="7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68"/>
                  </a:cxn>
                  <a:cxn ang="0">
                    <a:pos x="66" y="138"/>
                  </a:cxn>
                  <a:cxn ang="0">
                    <a:pos x="105" y="210"/>
                  </a:cxn>
                  <a:cxn ang="0">
                    <a:pos x="148" y="284"/>
                  </a:cxn>
                  <a:cxn ang="0">
                    <a:pos x="192" y="361"/>
                  </a:cxn>
                  <a:cxn ang="0">
                    <a:pos x="240" y="440"/>
                  </a:cxn>
                  <a:cxn ang="0">
                    <a:pos x="291" y="522"/>
                  </a:cxn>
                  <a:cxn ang="0">
                    <a:pos x="345" y="607"/>
                  </a:cxn>
                  <a:cxn ang="0">
                    <a:pos x="459" y="785"/>
                  </a:cxn>
                  <a:cxn ang="0">
                    <a:pos x="584" y="976"/>
                  </a:cxn>
                  <a:cxn ang="0">
                    <a:pos x="649" y="1079"/>
                  </a:cxn>
                  <a:cxn ang="0">
                    <a:pos x="715" y="1184"/>
                  </a:cxn>
                  <a:cxn ang="0">
                    <a:pos x="784" y="1292"/>
                  </a:cxn>
                  <a:cxn ang="0">
                    <a:pos x="854" y="1406"/>
                  </a:cxn>
                  <a:cxn ang="0">
                    <a:pos x="925" y="1523"/>
                  </a:cxn>
                  <a:cxn ang="0">
                    <a:pos x="996" y="1645"/>
                  </a:cxn>
                  <a:cxn ang="0">
                    <a:pos x="1070" y="1771"/>
                  </a:cxn>
                  <a:cxn ang="0">
                    <a:pos x="1143" y="1904"/>
                  </a:cxn>
                  <a:cxn ang="0">
                    <a:pos x="1218" y="2040"/>
                  </a:cxn>
                  <a:cxn ang="0">
                    <a:pos x="1293" y="2181"/>
                  </a:cxn>
                  <a:cxn ang="0">
                    <a:pos x="1369" y="2327"/>
                  </a:cxn>
                  <a:cxn ang="0">
                    <a:pos x="1445" y="2479"/>
                  </a:cxn>
                  <a:cxn ang="0">
                    <a:pos x="1521" y="2638"/>
                  </a:cxn>
                  <a:cxn ang="0">
                    <a:pos x="1596" y="2800"/>
                  </a:cxn>
                  <a:cxn ang="0">
                    <a:pos x="1672" y="2970"/>
                  </a:cxn>
                  <a:cxn ang="0">
                    <a:pos x="1747" y="3144"/>
                  </a:cxn>
                  <a:cxn ang="0">
                    <a:pos x="1822" y="3327"/>
                  </a:cxn>
                  <a:cxn ang="0">
                    <a:pos x="1896" y="3514"/>
                  </a:cxn>
                  <a:cxn ang="0">
                    <a:pos x="1968" y="3708"/>
                  </a:cxn>
                  <a:cxn ang="0">
                    <a:pos x="2040" y="3909"/>
                  </a:cxn>
                </a:cxnLst>
                <a:rect l="0" t="0" r="r" b="b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9" name="Freeform 26"/>
              <p:cNvSpPr>
                <a:spLocks/>
              </p:cNvSpPr>
              <p:nvPr/>
            </p:nvSpPr>
            <p:spPr bwMode="auto">
              <a:xfrm>
                <a:off x="2919" y="740"/>
                <a:ext cx="102" cy="910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490" y="61"/>
                  </a:cxn>
                  <a:cxn ang="0">
                    <a:pos x="468" y="135"/>
                  </a:cxn>
                  <a:cxn ang="0">
                    <a:pos x="444" y="220"/>
                  </a:cxn>
                  <a:cxn ang="0">
                    <a:pos x="419" y="316"/>
                  </a:cxn>
                  <a:cxn ang="0">
                    <a:pos x="395" y="421"/>
                  </a:cxn>
                  <a:cxn ang="0">
                    <a:pos x="372" y="536"/>
                  </a:cxn>
                  <a:cxn ang="0">
                    <a:pos x="347" y="658"/>
                  </a:cxn>
                  <a:cxn ang="0">
                    <a:pos x="323" y="789"/>
                  </a:cxn>
                  <a:cxn ang="0">
                    <a:pos x="299" y="926"/>
                  </a:cxn>
                  <a:cxn ang="0">
                    <a:pos x="276" y="1071"/>
                  </a:cxn>
                  <a:cxn ang="0">
                    <a:pos x="252" y="1222"/>
                  </a:cxn>
                  <a:cxn ang="0">
                    <a:pos x="229" y="1377"/>
                  </a:cxn>
                  <a:cxn ang="0">
                    <a:pos x="207" y="1537"/>
                  </a:cxn>
                  <a:cxn ang="0">
                    <a:pos x="186" y="1701"/>
                  </a:cxn>
                  <a:cxn ang="0">
                    <a:pos x="164" y="1867"/>
                  </a:cxn>
                  <a:cxn ang="0">
                    <a:pos x="145" y="2037"/>
                  </a:cxn>
                  <a:cxn ang="0">
                    <a:pos x="126" y="2208"/>
                  </a:cxn>
                  <a:cxn ang="0">
                    <a:pos x="108" y="2382"/>
                  </a:cxn>
                  <a:cxn ang="0">
                    <a:pos x="91" y="2554"/>
                  </a:cxn>
                  <a:cxn ang="0">
                    <a:pos x="75" y="2727"/>
                  </a:cxn>
                  <a:cxn ang="0">
                    <a:pos x="61" y="2898"/>
                  </a:cxn>
                  <a:cxn ang="0">
                    <a:pos x="47" y="3069"/>
                  </a:cxn>
                  <a:cxn ang="0">
                    <a:pos x="36" y="3238"/>
                  </a:cxn>
                  <a:cxn ang="0">
                    <a:pos x="25" y="3403"/>
                  </a:cxn>
                  <a:cxn ang="0">
                    <a:pos x="16" y="3565"/>
                  </a:cxn>
                  <a:cxn ang="0">
                    <a:pos x="10" y="3722"/>
                  </a:cxn>
                  <a:cxn ang="0">
                    <a:pos x="5" y="3874"/>
                  </a:cxn>
                  <a:cxn ang="0">
                    <a:pos x="1" y="4022"/>
                  </a:cxn>
                  <a:cxn ang="0">
                    <a:pos x="0" y="4163"/>
                  </a:cxn>
                  <a:cxn ang="0">
                    <a:pos x="1" y="4296"/>
                  </a:cxn>
                  <a:cxn ang="0">
                    <a:pos x="5" y="4424"/>
                  </a:cxn>
                  <a:cxn ang="0">
                    <a:pos x="10" y="4542"/>
                  </a:cxn>
                </a:cxnLst>
                <a:rect l="0" t="0" r="r" b="b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" name="Freeform 27"/>
              <p:cNvSpPr>
                <a:spLocks/>
              </p:cNvSpPr>
              <p:nvPr/>
            </p:nvSpPr>
            <p:spPr bwMode="auto">
              <a:xfrm>
                <a:off x="3381" y="1612"/>
                <a:ext cx="478" cy="760"/>
              </a:xfrm>
              <a:custGeom>
                <a:avLst/>
                <a:gdLst/>
                <a:ahLst/>
                <a:cxnLst>
                  <a:cxn ang="0">
                    <a:pos x="2391" y="0"/>
                  </a:cxn>
                  <a:cxn ang="0">
                    <a:pos x="2352" y="26"/>
                  </a:cxn>
                  <a:cxn ang="0">
                    <a:pos x="2303" y="62"/>
                  </a:cxn>
                  <a:cxn ang="0">
                    <a:pos x="2247" y="106"/>
                  </a:cxn>
                  <a:cxn ang="0">
                    <a:pos x="2182" y="157"/>
                  </a:cxn>
                  <a:cxn ang="0">
                    <a:pos x="2113" y="217"/>
                  </a:cxn>
                  <a:cxn ang="0">
                    <a:pos x="2035" y="284"/>
                  </a:cxn>
                  <a:cxn ang="0">
                    <a:pos x="1952" y="359"/>
                  </a:cxn>
                  <a:cxn ang="0">
                    <a:pos x="1864" y="441"/>
                  </a:cxn>
                  <a:cxn ang="0">
                    <a:pos x="1772" y="530"/>
                  </a:cxn>
                  <a:cxn ang="0">
                    <a:pos x="1677" y="625"/>
                  </a:cxn>
                  <a:cxn ang="0">
                    <a:pos x="1578" y="726"/>
                  </a:cxn>
                  <a:cxn ang="0">
                    <a:pos x="1477" y="833"/>
                  </a:cxn>
                  <a:cxn ang="0">
                    <a:pos x="1375" y="946"/>
                  </a:cxn>
                  <a:cxn ang="0">
                    <a:pos x="1272" y="1064"/>
                  </a:cxn>
                  <a:cxn ang="0">
                    <a:pos x="1168" y="1188"/>
                  </a:cxn>
                  <a:cxn ang="0">
                    <a:pos x="1064" y="1316"/>
                  </a:cxn>
                  <a:cxn ang="0">
                    <a:pos x="962" y="1449"/>
                  </a:cxn>
                  <a:cxn ang="0">
                    <a:pos x="861" y="1586"/>
                  </a:cxn>
                  <a:cxn ang="0">
                    <a:pos x="762" y="1727"/>
                  </a:cxn>
                  <a:cxn ang="0">
                    <a:pos x="668" y="1872"/>
                  </a:cxn>
                  <a:cxn ang="0">
                    <a:pos x="576" y="2020"/>
                  </a:cxn>
                  <a:cxn ang="0">
                    <a:pos x="489" y="2171"/>
                  </a:cxn>
                  <a:cxn ang="0">
                    <a:pos x="407" y="2326"/>
                  </a:cxn>
                  <a:cxn ang="0">
                    <a:pos x="329" y="2483"/>
                  </a:cxn>
                  <a:cxn ang="0">
                    <a:pos x="260" y="2642"/>
                  </a:cxn>
                  <a:cxn ang="0">
                    <a:pos x="196" y="2804"/>
                  </a:cxn>
                  <a:cxn ang="0">
                    <a:pos x="141" y="2966"/>
                  </a:cxn>
                  <a:cxn ang="0">
                    <a:pos x="94" y="3131"/>
                  </a:cxn>
                  <a:cxn ang="0">
                    <a:pos x="55" y="3297"/>
                  </a:cxn>
                  <a:cxn ang="0">
                    <a:pos x="26" y="3464"/>
                  </a:cxn>
                  <a:cxn ang="0">
                    <a:pos x="7" y="3632"/>
                  </a:cxn>
                  <a:cxn ang="0">
                    <a:pos x="0" y="3800"/>
                  </a:cxn>
                </a:cxnLst>
                <a:rect l="0" t="0" r="r" b="b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" name="Freeform 28"/>
              <p:cNvSpPr>
                <a:spLocks/>
              </p:cNvSpPr>
              <p:nvPr/>
            </p:nvSpPr>
            <p:spPr bwMode="auto">
              <a:xfrm>
                <a:off x="2360" y="2097"/>
                <a:ext cx="78" cy="6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59"/>
                  </a:cxn>
                  <a:cxn ang="0">
                    <a:pos x="39" y="125"/>
                  </a:cxn>
                  <a:cxn ang="0">
                    <a:pos x="58" y="198"/>
                  </a:cxn>
                  <a:cxn ang="0">
                    <a:pos x="78" y="278"/>
                  </a:cxn>
                  <a:cxn ang="0">
                    <a:pos x="96" y="363"/>
                  </a:cxn>
                  <a:cxn ang="0">
                    <a:pos x="115" y="454"/>
                  </a:cxn>
                  <a:cxn ang="0">
                    <a:pos x="134" y="550"/>
                  </a:cxn>
                  <a:cxn ang="0">
                    <a:pos x="153" y="651"/>
                  </a:cxn>
                  <a:cxn ang="0">
                    <a:pos x="170" y="756"/>
                  </a:cxn>
                  <a:cxn ang="0">
                    <a:pos x="188" y="865"/>
                  </a:cxn>
                  <a:cxn ang="0">
                    <a:pos x="204" y="977"/>
                  </a:cxn>
                  <a:cxn ang="0">
                    <a:pos x="221" y="1092"/>
                  </a:cxn>
                  <a:cxn ang="0">
                    <a:pos x="237" y="1211"/>
                  </a:cxn>
                  <a:cxn ang="0">
                    <a:pos x="252" y="1330"/>
                  </a:cxn>
                  <a:cxn ang="0">
                    <a:pos x="267" y="1452"/>
                  </a:cxn>
                  <a:cxn ang="0">
                    <a:pos x="281" y="1574"/>
                  </a:cxn>
                  <a:cxn ang="0">
                    <a:pos x="295" y="1697"/>
                  </a:cxn>
                  <a:cxn ang="0">
                    <a:pos x="307" y="1822"/>
                  </a:cxn>
                  <a:cxn ang="0">
                    <a:pos x="319" y="1946"/>
                  </a:cxn>
                  <a:cxn ang="0">
                    <a:pos x="330" y="2069"/>
                  </a:cxn>
                  <a:cxn ang="0">
                    <a:pos x="340" y="2192"/>
                  </a:cxn>
                  <a:cxn ang="0">
                    <a:pos x="350" y="2313"/>
                  </a:cxn>
                  <a:cxn ang="0">
                    <a:pos x="357" y="2433"/>
                  </a:cxn>
                  <a:cxn ang="0">
                    <a:pos x="365" y="2550"/>
                  </a:cxn>
                  <a:cxn ang="0">
                    <a:pos x="371" y="2663"/>
                  </a:cxn>
                  <a:cxn ang="0">
                    <a:pos x="376" y="2776"/>
                  </a:cxn>
                  <a:cxn ang="0">
                    <a:pos x="380" y="2883"/>
                  </a:cxn>
                  <a:cxn ang="0">
                    <a:pos x="382" y="2988"/>
                  </a:cxn>
                  <a:cxn ang="0">
                    <a:pos x="385" y="3088"/>
                  </a:cxn>
                  <a:cxn ang="0">
                    <a:pos x="385" y="3183"/>
                  </a:cxn>
                  <a:cxn ang="0">
                    <a:pos x="383" y="3271"/>
                  </a:cxn>
                  <a:cxn ang="0">
                    <a:pos x="381" y="3356"/>
                  </a:cxn>
                </a:cxnLst>
                <a:rect l="0" t="0" r="r" b="b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2" name="Freeform 29"/>
              <p:cNvSpPr>
                <a:spLocks/>
              </p:cNvSpPr>
              <p:nvPr/>
            </p:nvSpPr>
            <p:spPr bwMode="auto">
              <a:xfrm>
                <a:off x="1775" y="2103"/>
                <a:ext cx="590" cy="5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87" y="7"/>
                  </a:cxn>
                  <a:cxn ang="0">
                    <a:pos x="134" y="14"/>
                  </a:cxn>
                  <a:cxn ang="0">
                    <a:pos x="189" y="22"/>
                  </a:cxn>
                  <a:cxn ang="0">
                    <a:pos x="254" y="35"/>
                  </a:cxn>
                  <a:cxn ang="0">
                    <a:pos x="325" y="51"/>
                  </a:cxn>
                  <a:cxn ang="0">
                    <a:pos x="405" y="71"/>
                  </a:cxn>
                  <a:cxn ang="0">
                    <a:pos x="491" y="96"/>
                  </a:cxn>
                  <a:cxn ang="0">
                    <a:pos x="584" y="126"/>
                  </a:cxn>
                  <a:cxn ang="0">
                    <a:pos x="681" y="162"/>
                  </a:cxn>
                  <a:cxn ang="0">
                    <a:pos x="783" y="205"/>
                  </a:cxn>
                  <a:cxn ang="0">
                    <a:pos x="890" y="253"/>
                  </a:cxn>
                  <a:cxn ang="0">
                    <a:pos x="1002" y="309"/>
                  </a:cxn>
                  <a:cxn ang="0">
                    <a:pos x="1116" y="373"/>
                  </a:cxn>
                  <a:cxn ang="0">
                    <a:pos x="1234" y="444"/>
                  </a:cxn>
                  <a:cxn ang="0">
                    <a:pos x="1353" y="524"/>
                  </a:cxn>
                  <a:cxn ang="0">
                    <a:pos x="1476" y="614"/>
                  </a:cxn>
                  <a:cxn ang="0">
                    <a:pos x="1598" y="713"/>
                  </a:cxn>
                  <a:cxn ang="0">
                    <a:pos x="1722" y="822"/>
                  </a:cxn>
                  <a:cxn ang="0">
                    <a:pos x="1845" y="942"/>
                  </a:cxn>
                  <a:cxn ang="0">
                    <a:pos x="1969" y="1073"/>
                  </a:cxn>
                  <a:cxn ang="0">
                    <a:pos x="2090" y="1216"/>
                  </a:cxn>
                  <a:cxn ang="0">
                    <a:pos x="2211" y="1370"/>
                  </a:cxn>
                  <a:cxn ang="0">
                    <a:pos x="2329" y="1538"/>
                  </a:cxn>
                  <a:cxn ang="0">
                    <a:pos x="2444" y="1717"/>
                  </a:cxn>
                  <a:cxn ang="0">
                    <a:pos x="2558" y="1911"/>
                  </a:cxn>
                  <a:cxn ang="0">
                    <a:pos x="2666" y="2119"/>
                  </a:cxn>
                  <a:cxn ang="0">
                    <a:pos x="2770" y="2341"/>
                  </a:cxn>
                  <a:cxn ang="0">
                    <a:pos x="2870" y="2579"/>
                  </a:cxn>
                  <a:cxn ang="0">
                    <a:pos x="2964" y="2832"/>
                  </a:cxn>
                </a:cxnLst>
                <a:rect l="0" t="0" r="r" b="b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3" name="Freeform 30"/>
              <p:cNvSpPr>
                <a:spLocks/>
              </p:cNvSpPr>
              <p:nvPr/>
            </p:nvSpPr>
            <p:spPr bwMode="auto">
              <a:xfrm>
                <a:off x="2350" y="1009"/>
                <a:ext cx="253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39"/>
                  </a:cxn>
                  <a:cxn ang="0">
                    <a:pos x="54" y="88"/>
                  </a:cxn>
                  <a:cxn ang="0">
                    <a:pos x="87" y="146"/>
                  </a:cxn>
                  <a:cxn ang="0">
                    <a:pos x="122" y="214"/>
                  </a:cxn>
                  <a:cxn ang="0">
                    <a:pos x="160" y="289"/>
                  </a:cxn>
                  <a:cxn ang="0">
                    <a:pos x="201" y="372"/>
                  </a:cxn>
                  <a:cxn ang="0">
                    <a:pos x="245" y="462"/>
                  </a:cxn>
                  <a:cxn ang="0">
                    <a:pos x="291" y="558"/>
                  </a:cxn>
                  <a:cxn ang="0">
                    <a:pos x="339" y="661"/>
                  </a:cxn>
                  <a:cxn ang="0">
                    <a:pos x="387" y="768"/>
                  </a:cxn>
                  <a:cxn ang="0">
                    <a:pos x="438" y="879"/>
                  </a:cxn>
                  <a:cxn ang="0">
                    <a:pos x="490" y="995"/>
                  </a:cxn>
                  <a:cxn ang="0">
                    <a:pos x="541" y="1115"/>
                  </a:cxn>
                  <a:cxn ang="0">
                    <a:pos x="593" y="1236"/>
                  </a:cxn>
                  <a:cxn ang="0">
                    <a:pos x="646" y="1361"/>
                  </a:cxn>
                  <a:cxn ang="0">
                    <a:pos x="698" y="1487"/>
                  </a:cxn>
                  <a:cxn ang="0">
                    <a:pos x="750" y="1614"/>
                  </a:cxn>
                  <a:cxn ang="0">
                    <a:pos x="800" y="1742"/>
                  </a:cxn>
                  <a:cxn ang="0">
                    <a:pos x="850" y="1869"/>
                  </a:cxn>
                  <a:cxn ang="0">
                    <a:pos x="899" y="1995"/>
                  </a:cxn>
                  <a:cxn ang="0">
                    <a:pos x="945" y="2121"/>
                  </a:cxn>
                  <a:cxn ang="0">
                    <a:pos x="990" y="2243"/>
                  </a:cxn>
                  <a:cxn ang="0">
                    <a:pos x="1032" y="2364"/>
                  </a:cxn>
                  <a:cxn ang="0">
                    <a:pos x="1072" y="2482"/>
                  </a:cxn>
                  <a:cxn ang="0">
                    <a:pos x="1110" y="2595"/>
                  </a:cxn>
                  <a:cxn ang="0">
                    <a:pos x="1144" y="2705"/>
                  </a:cxn>
                  <a:cxn ang="0">
                    <a:pos x="1175" y="2810"/>
                  </a:cxn>
                  <a:cxn ang="0">
                    <a:pos x="1201" y="2909"/>
                  </a:cxn>
                  <a:cxn ang="0">
                    <a:pos x="1225" y="3001"/>
                  </a:cxn>
                  <a:cxn ang="0">
                    <a:pos x="1243" y="3087"/>
                  </a:cxn>
                  <a:cxn ang="0">
                    <a:pos x="1257" y="3166"/>
                  </a:cxn>
                  <a:cxn ang="0">
                    <a:pos x="1266" y="3237"/>
                  </a:cxn>
                </a:cxnLst>
                <a:rect l="0" t="0" r="r" b="b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4" name="Freeform 31"/>
              <p:cNvSpPr>
                <a:spLocks/>
              </p:cNvSpPr>
              <p:nvPr/>
            </p:nvSpPr>
            <p:spPr bwMode="auto">
              <a:xfrm>
                <a:off x="2373" y="832"/>
                <a:ext cx="279" cy="8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5"/>
                  </a:cxn>
                  <a:cxn ang="0">
                    <a:pos x="47" y="99"/>
                  </a:cxn>
                  <a:cxn ang="0">
                    <a:pos x="102" y="216"/>
                  </a:cxn>
                  <a:cxn ang="0">
                    <a:pos x="175" y="375"/>
                  </a:cxn>
                  <a:cxn ang="0">
                    <a:pos x="217" y="469"/>
                  </a:cxn>
                  <a:cxn ang="0">
                    <a:pos x="262" y="571"/>
                  </a:cxn>
                  <a:cxn ang="0">
                    <a:pos x="309" y="682"/>
                  </a:cxn>
                  <a:cxn ang="0">
                    <a:pos x="359" y="801"/>
                  </a:cxn>
                  <a:cxn ang="0">
                    <a:pos x="413" y="927"/>
                  </a:cxn>
                  <a:cxn ang="0">
                    <a:pos x="468" y="1060"/>
                  </a:cxn>
                  <a:cxn ang="0">
                    <a:pos x="524" y="1201"/>
                  </a:cxn>
                  <a:cxn ang="0">
                    <a:pos x="582" y="1347"/>
                  </a:cxn>
                  <a:cxn ang="0">
                    <a:pos x="639" y="1499"/>
                  </a:cxn>
                  <a:cxn ang="0">
                    <a:pos x="698" y="1657"/>
                  </a:cxn>
                  <a:cxn ang="0">
                    <a:pos x="757" y="1819"/>
                  </a:cxn>
                  <a:cxn ang="0">
                    <a:pos x="816" y="1986"/>
                  </a:cxn>
                  <a:cxn ang="0">
                    <a:pos x="874" y="2157"/>
                  </a:cxn>
                  <a:cxn ang="0">
                    <a:pos x="932" y="2332"/>
                  </a:cxn>
                  <a:cxn ang="0">
                    <a:pos x="988" y="2509"/>
                  </a:cxn>
                  <a:cxn ang="0">
                    <a:pos x="1043" y="2690"/>
                  </a:cxn>
                  <a:cxn ang="0">
                    <a:pos x="1096" y="2872"/>
                  </a:cxn>
                  <a:cxn ang="0">
                    <a:pos x="1146" y="3057"/>
                  </a:cxn>
                  <a:cxn ang="0">
                    <a:pos x="1194" y="3243"/>
                  </a:cxn>
                  <a:cxn ang="0">
                    <a:pos x="1239" y="3429"/>
                  </a:cxn>
                  <a:cxn ang="0">
                    <a:pos x="1282" y="3616"/>
                  </a:cxn>
                  <a:cxn ang="0">
                    <a:pos x="1319" y="3804"/>
                  </a:cxn>
                  <a:cxn ang="0">
                    <a:pos x="1354" y="3991"/>
                  </a:cxn>
                  <a:cxn ang="0">
                    <a:pos x="1384" y="4177"/>
                  </a:cxn>
                </a:cxnLst>
                <a:rect l="0" t="0" r="r" b="b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5" name="Freeform 32"/>
              <p:cNvSpPr>
                <a:spLocks/>
              </p:cNvSpPr>
              <p:nvPr/>
            </p:nvSpPr>
            <p:spPr bwMode="auto">
              <a:xfrm>
                <a:off x="3368" y="1222"/>
                <a:ext cx="660" cy="531"/>
              </a:xfrm>
              <a:custGeom>
                <a:avLst/>
                <a:gdLst/>
                <a:ahLst/>
                <a:cxnLst>
                  <a:cxn ang="0">
                    <a:pos x="3311" y="0"/>
                  </a:cxn>
                  <a:cxn ang="0">
                    <a:pos x="3236" y="30"/>
                  </a:cxn>
                  <a:cxn ang="0">
                    <a:pos x="3155" y="67"/>
                  </a:cxn>
                  <a:cxn ang="0">
                    <a:pos x="3070" y="109"/>
                  </a:cxn>
                  <a:cxn ang="0">
                    <a:pos x="2979" y="157"/>
                  </a:cxn>
                  <a:cxn ang="0">
                    <a:pos x="2883" y="209"/>
                  </a:cxn>
                  <a:cxn ang="0">
                    <a:pos x="2783" y="268"/>
                  </a:cxn>
                  <a:cxn ang="0">
                    <a:pos x="2679" y="330"/>
                  </a:cxn>
                  <a:cxn ang="0">
                    <a:pos x="2572" y="398"/>
                  </a:cxn>
                  <a:cxn ang="0">
                    <a:pos x="2461" y="469"/>
                  </a:cxn>
                  <a:cxn ang="0">
                    <a:pos x="2349" y="544"/>
                  </a:cxn>
                  <a:cxn ang="0">
                    <a:pos x="2233" y="624"/>
                  </a:cxn>
                  <a:cxn ang="0">
                    <a:pos x="2115" y="705"/>
                  </a:cxn>
                  <a:cxn ang="0">
                    <a:pos x="1997" y="791"/>
                  </a:cxn>
                  <a:cxn ang="0">
                    <a:pos x="1877" y="879"/>
                  </a:cxn>
                  <a:cxn ang="0">
                    <a:pos x="1757" y="969"/>
                  </a:cxn>
                  <a:cxn ang="0">
                    <a:pos x="1636" y="1063"/>
                  </a:cxn>
                  <a:cxn ang="0">
                    <a:pos x="1516" y="1158"/>
                  </a:cxn>
                  <a:cxn ang="0">
                    <a:pos x="1395" y="1255"/>
                  </a:cxn>
                  <a:cxn ang="0">
                    <a:pos x="1277" y="1354"/>
                  </a:cxn>
                  <a:cxn ang="0">
                    <a:pos x="1160" y="1452"/>
                  </a:cxn>
                  <a:cxn ang="0">
                    <a:pos x="1044" y="1553"/>
                  </a:cxn>
                  <a:cxn ang="0">
                    <a:pos x="930" y="1655"/>
                  </a:cxn>
                  <a:cxn ang="0">
                    <a:pos x="819" y="1757"/>
                  </a:cxn>
                  <a:cxn ang="0">
                    <a:pos x="710" y="1859"/>
                  </a:cxn>
                  <a:cxn ang="0">
                    <a:pos x="606" y="1960"/>
                  </a:cxn>
                  <a:cxn ang="0">
                    <a:pos x="504" y="2061"/>
                  </a:cxn>
                  <a:cxn ang="0">
                    <a:pos x="407" y="2163"/>
                  </a:cxn>
                  <a:cxn ang="0">
                    <a:pos x="315" y="2262"/>
                  </a:cxn>
                  <a:cxn ang="0">
                    <a:pos x="227" y="2362"/>
                  </a:cxn>
                  <a:cxn ang="0">
                    <a:pos x="146" y="2460"/>
                  </a:cxn>
                  <a:cxn ang="0">
                    <a:pos x="70" y="2554"/>
                  </a:cxn>
                  <a:cxn ang="0">
                    <a:pos x="0" y="2648"/>
                  </a:cxn>
                </a:cxnLst>
                <a:rect l="0" t="0" r="r" b="b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6" name="Freeform 33"/>
              <p:cNvSpPr>
                <a:spLocks/>
              </p:cNvSpPr>
              <p:nvPr/>
            </p:nvSpPr>
            <p:spPr bwMode="auto">
              <a:xfrm>
                <a:off x="3302" y="981"/>
                <a:ext cx="269" cy="511"/>
              </a:xfrm>
              <a:custGeom>
                <a:avLst/>
                <a:gdLst/>
                <a:ahLst/>
                <a:cxnLst>
                  <a:cxn ang="0">
                    <a:pos x="1349" y="0"/>
                  </a:cxn>
                  <a:cxn ang="0">
                    <a:pos x="1297" y="50"/>
                  </a:cxn>
                  <a:cxn ang="0">
                    <a:pos x="1245" y="105"/>
                  </a:cxn>
                  <a:cxn ang="0">
                    <a:pos x="1191" y="163"/>
                  </a:cxn>
                  <a:cxn ang="0">
                    <a:pos x="1136" y="225"/>
                  </a:cxn>
                  <a:cxn ang="0">
                    <a:pos x="1082" y="289"/>
                  </a:cxn>
                  <a:cxn ang="0">
                    <a:pos x="1027" y="358"/>
                  </a:cxn>
                  <a:cxn ang="0">
                    <a:pos x="972" y="429"/>
                  </a:cxn>
                  <a:cxn ang="0">
                    <a:pos x="918" y="503"/>
                  </a:cxn>
                  <a:cxn ang="0">
                    <a:pos x="864" y="579"/>
                  </a:cxn>
                  <a:cxn ang="0">
                    <a:pos x="809" y="658"/>
                  </a:cxn>
                  <a:cxn ang="0">
                    <a:pos x="755" y="737"/>
                  </a:cxn>
                  <a:cxn ang="0">
                    <a:pos x="703" y="820"/>
                  </a:cxn>
                  <a:cxn ang="0">
                    <a:pos x="651" y="905"/>
                  </a:cxn>
                  <a:cxn ang="0">
                    <a:pos x="599" y="990"/>
                  </a:cxn>
                  <a:cxn ang="0">
                    <a:pos x="549" y="1077"/>
                  </a:cxn>
                  <a:cxn ang="0">
                    <a:pos x="501" y="1164"/>
                  </a:cxn>
                  <a:cxn ang="0">
                    <a:pos x="453" y="1254"/>
                  </a:cxn>
                  <a:cxn ang="0">
                    <a:pos x="407" y="1343"/>
                  </a:cxn>
                  <a:cxn ang="0">
                    <a:pos x="364" y="1434"/>
                  </a:cxn>
                  <a:cxn ang="0">
                    <a:pos x="321" y="1524"/>
                  </a:cxn>
                  <a:cxn ang="0">
                    <a:pos x="280" y="1615"/>
                  </a:cxn>
                  <a:cxn ang="0">
                    <a:pos x="241" y="1705"/>
                  </a:cxn>
                  <a:cxn ang="0">
                    <a:pos x="205" y="1795"/>
                  </a:cxn>
                  <a:cxn ang="0">
                    <a:pos x="171" y="1885"/>
                  </a:cxn>
                  <a:cxn ang="0">
                    <a:pos x="140" y="1973"/>
                  </a:cxn>
                  <a:cxn ang="0">
                    <a:pos x="111" y="2062"/>
                  </a:cxn>
                  <a:cxn ang="0">
                    <a:pos x="85" y="2148"/>
                  </a:cxn>
                  <a:cxn ang="0">
                    <a:pos x="62" y="2234"/>
                  </a:cxn>
                  <a:cxn ang="0">
                    <a:pos x="42" y="2318"/>
                  </a:cxn>
                  <a:cxn ang="0">
                    <a:pos x="24" y="2400"/>
                  </a:cxn>
                  <a:cxn ang="0">
                    <a:pos x="10" y="2481"/>
                  </a:cxn>
                  <a:cxn ang="0">
                    <a:pos x="0" y="2560"/>
                  </a:cxn>
                </a:cxnLst>
                <a:rect l="0" t="0" r="r" b="b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7" name="Freeform 34"/>
              <p:cNvSpPr>
                <a:spLocks/>
              </p:cNvSpPr>
              <p:nvPr/>
            </p:nvSpPr>
            <p:spPr bwMode="auto">
              <a:xfrm>
                <a:off x="3232" y="1127"/>
                <a:ext cx="138" cy="373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75" y="28"/>
                  </a:cxn>
                  <a:cxn ang="0">
                    <a:pos x="656" y="60"/>
                  </a:cxn>
                  <a:cxn ang="0">
                    <a:pos x="636" y="95"/>
                  </a:cxn>
                  <a:cxn ang="0">
                    <a:pos x="616" y="134"/>
                  </a:cxn>
                  <a:cxn ang="0">
                    <a:pos x="571" y="221"/>
                  </a:cxn>
                  <a:cxn ang="0">
                    <a:pos x="523" y="319"/>
                  </a:cxn>
                  <a:cxn ang="0">
                    <a:pos x="471" y="427"/>
                  </a:cxn>
                  <a:cxn ang="0">
                    <a:pos x="419" y="544"/>
                  </a:cxn>
                  <a:cxn ang="0">
                    <a:pos x="365" y="668"/>
                  </a:cxn>
                  <a:cxn ang="0">
                    <a:pos x="313" y="797"/>
                  </a:cxn>
                  <a:cxn ang="0">
                    <a:pos x="287" y="863"/>
                  </a:cxn>
                  <a:cxn ang="0">
                    <a:pos x="261" y="930"/>
                  </a:cxn>
                  <a:cxn ang="0">
                    <a:pos x="234" y="999"/>
                  </a:cxn>
                  <a:cxn ang="0">
                    <a:pos x="211" y="1066"/>
                  </a:cxn>
                  <a:cxn ang="0">
                    <a:pos x="186" y="1135"/>
                  </a:cxn>
                  <a:cxn ang="0">
                    <a:pos x="163" y="1203"/>
                  </a:cxn>
                  <a:cxn ang="0">
                    <a:pos x="141" y="1272"/>
                  </a:cxn>
                  <a:cxn ang="0">
                    <a:pos x="120" y="1339"/>
                  </a:cxn>
                  <a:cxn ang="0">
                    <a:pos x="100" y="1408"/>
                  </a:cxn>
                  <a:cxn ang="0">
                    <a:pos x="80" y="1474"/>
                  </a:cxn>
                  <a:cxn ang="0">
                    <a:pos x="62" y="1542"/>
                  </a:cxn>
                  <a:cxn ang="0">
                    <a:pos x="47" y="1607"/>
                  </a:cxn>
                  <a:cxn ang="0">
                    <a:pos x="32" y="1670"/>
                  </a:cxn>
                  <a:cxn ang="0">
                    <a:pos x="20" y="1733"/>
                  </a:cxn>
                  <a:cxn ang="0">
                    <a:pos x="9" y="1794"/>
                  </a:cxn>
                  <a:cxn ang="0">
                    <a:pos x="0" y="1854"/>
                  </a:cxn>
                </a:cxnLst>
                <a:rect l="0" t="0" r="r" b="b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8" name="Freeform 35"/>
              <p:cNvSpPr>
                <a:spLocks/>
              </p:cNvSpPr>
              <p:nvPr/>
            </p:nvSpPr>
            <p:spPr bwMode="auto">
              <a:xfrm>
                <a:off x="1859" y="1423"/>
                <a:ext cx="358" cy="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6"/>
                  </a:cxn>
                  <a:cxn ang="0">
                    <a:pos x="86" y="79"/>
                  </a:cxn>
                  <a:cxn ang="0">
                    <a:pos x="133" y="125"/>
                  </a:cxn>
                  <a:cxn ang="0">
                    <a:pos x="184" y="176"/>
                  </a:cxn>
                  <a:cxn ang="0">
                    <a:pos x="238" y="231"/>
                  </a:cxn>
                  <a:cxn ang="0">
                    <a:pos x="296" y="291"/>
                  </a:cxn>
                  <a:cxn ang="0">
                    <a:pos x="354" y="353"/>
                  </a:cxn>
                  <a:cxn ang="0">
                    <a:pos x="414" y="421"/>
                  </a:cxn>
                  <a:cxn ang="0">
                    <a:pos x="478" y="489"/>
                  </a:cxn>
                  <a:cxn ang="0">
                    <a:pos x="541" y="562"/>
                  </a:cxn>
                  <a:cxn ang="0">
                    <a:pos x="606" y="637"/>
                  </a:cxn>
                  <a:cxn ang="0">
                    <a:pos x="672" y="713"/>
                  </a:cxn>
                  <a:cxn ang="0">
                    <a:pos x="740" y="791"/>
                  </a:cxn>
                  <a:cxn ang="0">
                    <a:pos x="807" y="871"/>
                  </a:cxn>
                  <a:cxn ang="0">
                    <a:pos x="875" y="952"/>
                  </a:cxn>
                  <a:cxn ang="0">
                    <a:pos x="942" y="1035"/>
                  </a:cxn>
                  <a:cxn ang="0">
                    <a:pos x="1009" y="1117"/>
                  </a:cxn>
                  <a:cxn ang="0">
                    <a:pos x="1075" y="1199"/>
                  </a:cxn>
                  <a:cxn ang="0">
                    <a:pos x="1142" y="1283"/>
                  </a:cxn>
                  <a:cxn ang="0">
                    <a:pos x="1205" y="1365"/>
                  </a:cxn>
                  <a:cxn ang="0">
                    <a:pos x="1268" y="1447"/>
                  </a:cxn>
                  <a:cxn ang="0">
                    <a:pos x="1329" y="1528"/>
                  </a:cxn>
                  <a:cxn ang="0">
                    <a:pos x="1389" y="1608"/>
                  </a:cxn>
                  <a:cxn ang="0">
                    <a:pos x="1445" y="1685"/>
                  </a:cxn>
                  <a:cxn ang="0">
                    <a:pos x="1498" y="1761"/>
                  </a:cxn>
                  <a:cxn ang="0">
                    <a:pos x="1551" y="1835"/>
                  </a:cxn>
                  <a:cxn ang="0">
                    <a:pos x="1598" y="1906"/>
                  </a:cxn>
                  <a:cxn ang="0">
                    <a:pos x="1643" y="1975"/>
                  </a:cxn>
                  <a:cxn ang="0">
                    <a:pos x="1684" y="2039"/>
                  </a:cxn>
                  <a:cxn ang="0">
                    <a:pos x="1722" y="2102"/>
                  </a:cxn>
                  <a:cxn ang="0">
                    <a:pos x="1755" y="2159"/>
                  </a:cxn>
                  <a:cxn ang="0">
                    <a:pos x="1784" y="2214"/>
                  </a:cxn>
                </a:cxnLst>
                <a:rect l="0" t="0" r="r" b="b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9" name="Freeform 36"/>
              <p:cNvSpPr>
                <a:spLocks/>
              </p:cNvSpPr>
              <p:nvPr/>
            </p:nvSpPr>
            <p:spPr bwMode="auto">
              <a:xfrm>
                <a:off x="2005" y="1563"/>
                <a:ext cx="18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29"/>
                  </a:cxn>
                  <a:cxn ang="0">
                    <a:pos x="84" y="60"/>
                  </a:cxn>
                  <a:cxn ang="0">
                    <a:pos x="131" y="97"/>
                  </a:cxn>
                  <a:cxn ang="0">
                    <a:pos x="183" y="135"/>
                  </a:cxn>
                  <a:cxn ang="0">
                    <a:pos x="240" y="178"/>
                  </a:cxn>
                  <a:cxn ang="0">
                    <a:pos x="298" y="225"/>
                  </a:cxn>
                  <a:cxn ang="0">
                    <a:pos x="359" y="275"/>
                  </a:cxn>
                  <a:cxn ang="0">
                    <a:pos x="423" y="331"/>
                  </a:cxn>
                  <a:cxn ang="0">
                    <a:pos x="455" y="360"/>
                  </a:cxn>
                  <a:cxn ang="0">
                    <a:pos x="488" y="391"/>
                  </a:cxn>
                  <a:cxn ang="0">
                    <a:pos x="520" y="422"/>
                  </a:cxn>
                  <a:cxn ang="0">
                    <a:pos x="553" y="456"/>
                  </a:cxn>
                  <a:cxn ang="0">
                    <a:pos x="585" y="490"/>
                  </a:cxn>
                  <a:cxn ang="0">
                    <a:pos x="619" y="526"/>
                  </a:cxn>
                  <a:cxn ang="0">
                    <a:pos x="651" y="562"/>
                  </a:cxn>
                  <a:cxn ang="0">
                    <a:pos x="684" y="601"/>
                  </a:cxn>
                  <a:cxn ang="0">
                    <a:pos x="716" y="640"/>
                  </a:cxn>
                  <a:cxn ang="0">
                    <a:pos x="749" y="681"/>
                  </a:cxn>
                  <a:cxn ang="0">
                    <a:pos x="781" y="723"/>
                  </a:cxn>
                  <a:cxn ang="0">
                    <a:pos x="812" y="766"/>
                  </a:cxn>
                  <a:cxn ang="0">
                    <a:pos x="844" y="811"/>
                  </a:cxn>
                  <a:cxn ang="0">
                    <a:pos x="875" y="857"/>
                  </a:cxn>
                  <a:cxn ang="0">
                    <a:pos x="905" y="905"/>
                  </a:cxn>
                  <a:cxn ang="0">
                    <a:pos x="935" y="954"/>
                  </a:cxn>
                </a:cxnLst>
                <a:rect l="0" t="0" r="r" b="b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" name="Freeform 37"/>
              <p:cNvSpPr>
                <a:spLocks/>
              </p:cNvSpPr>
              <p:nvPr/>
            </p:nvSpPr>
            <p:spPr bwMode="auto">
              <a:xfrm>
                <a:off x="2136" y="1448"/>
                <a:ext cx="394" cy="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2"/>
                  </a:cxn>
                  <a:cxn ang="0">
                    <a:pos x="66" y="51"/>
                  </a:cxn>
                  <a:cxn ang="0">
                    <a:pos x="106" y="86"/>
                  </a:cxn>
                  <a:cxn ang="0">
                    <a:pos x="151" y="126"/>
                  </a:cxn>
                  <a:cxn ang="0">
                    <a:pos x="201" y="171"/>
                  </a:cxn>
                  <a:cxn ang="0">
                    <a:pos x="254" y="220"/>
                  </a:cxn>
                  <a:cxn ang="0">
                    <a:pos x="312" y="275"/>
                  </a:cxn>
                  <a:cxn ang="0">
                    <a:pos x="373" y="335"/>
                  </a:cxn>
                  <a:cxn ang="0">
                    <a:pos x="436" y="399"/>
                  </a:cxn>
                  <a:cxn ang="0">
                    <a:pos x="502" y="466"/>
                  </a:cxn>
                  <a:cxn ang="0">
                    <a:pos x="571" y="538"/>
                  </a:cxn>
                  <a:cxn ang="0">
                    <a:pos x="642" y="611"/>
                  </a:cxn>
                  <a:cxn ang="0">
                    <a:pos x="715" y="689"/>
                  </a:cxn>
                  <a:cxn ang="0">
                    <a:pos x="788" y="768"/>
                  </a:cxn>
                  <a:cxn ang="0">
                    <a:pos x="863" y="851"/>
                  </a:cxn>
                  <a:cxn ang="0">
                    <a:pos x="939" y="934"/>
                  </a:cxn>
                  <a:cxn ang="0">
                    <a:pos x="1015" y="1021"/>
                  </a:cxn>
                  <a:cxn ang="0">
                    <a:pos x="1091" y="1108"/>
                  </a:cxn>
                  <a:cxn ang="0">
                    <a:pos x="1166" y="1198"/>
                  </a:cxn>
                  <a:cxn ang="0">
                    <a:pos x="1242" y="1288"/>
                  </a:cxn>
                  <a:cxn ang="0">
                    <a:pos x="1316" y="1378"/>
                  </a:cxn>
                  <a:cxn ang="0">
                    <a:pos x="1388" y="1469"/>
                  </a:cxn>
                  <a:cxn ang="0">
                    <a:pos x="1460" y="1560"/>
                  </a:cxn>
                  <a:cxn ang="0">
                    <a:pos x="1529" y="1651"/>
                  </a:cxn>
                  <a:cxn ang="0">
                    <a:pos x="1596" y="1741"/>
                  </a:cxn>
                  <a:cxn ang="0">
                    <a:pos x="1660" y="1831"/>
                  </a:cxn>
                  <a:cxn ang="0">
                    <a:pos x="1722" y="1919"/>
                  </a:cxn>
                  <a:cxn ang="0">
                    <a:pos x="1779" y="2007"/>
                  </a:cxn>
                  <a:cxn ang="0">
                    <a:pos x="1834" y="2093"/>
                  </a:cxn>
                  <a:cxn ang="0">
                    <a:pos x="1884" y="2176"/>
                  </a:cxn>
                  <a:cxn ang="0">
                    <a:pos x="1930" y="2257"/>
                  </a:cxn>
                  <a:cxn ang="0">
                    <a:pos x="1971" y="2337"/>
                  </a:cxn>
                </a:cxnLst>
                <a:rect l="0" t="0" r="r" b="b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1" name="Freeform 38"/>
              <p:cNvSpPr>
                <a:spLocks/>
              </p:cNvSpPr>
              <p:nvPr/>
            </p:nvSpPr>
            <p:spPr bwMode="auto">
              <a:xfrm>
                <a:off x="2232" y="1586"/>
                <a:ext cx="290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70"/>
                  </a:cxn>
                  <a:cxn ang="0">
                    <a:pos x="63" y="150"/>
                  </a:cxn>
                  <a:cxn ang="0">
                    <a:pos x="100" y="238"/>
                  </a:cxn>
                  <a:cxn ang="0">
                    <a:pos x="138" y="337"/>
                  </a:cxn>
                  <a:cxn ang="0">
                    <a:pos x="179" y="443"/>
                  </a:cxn>
                  <a:cxn ang="0">
                    <a:pos x="222" y="558"/>
                  </a:cxn>
                  <a:cxn ang="0">
                    <a:pos x="266" y="682"/>
                  </a:cxn>
                  <a:cxn ang="0">
                    <a:pos x="313" y="813"/>
                  </a:cxn>
                  <a:cxn ang="0">
                    <a:pos x="360" y="951"/>
                  </a:cxn>
                  <a:cxn ang="0">
                    <a:pos x="409" y="1096"/>
                  </a:cxn>
                  <a:cxn ang="0">
                    <a:pos x="459" y="1248"/>
                  </a:cxn>
                  <a:cxn ang="0">
                    <a:pos x="510" y="1407"/>
                  </a:cxn>
                  <a:cxn ang="0">
                    <a:pos x="563" y="1571"/>
                  </a:cxn>
                  <a:cxn ang="0">
                    <a:pos x="615" y="1741"/>
                  </a:cxn>
                  <a:cxn ang="0">
                    <a:pos x="667" y="1917"/>
                  </a:cxn>
                  <a:cxn ang="0">
                    <a:pos x="721" y="2098"/>
                  </a:cxn>
                  <a:cxn ang="0">
                    <a:pos x="773" y="2284"/>
                  </a:cxn>
                  <a:cxn ang="0">
                    <a:pos x="827" y="2474"/>
                  </a:cxn>
                  <a:cxn ang="0">
                    <a:pos x="879" y="2667"/>
                  </a:cxn>
                  <a:cxn ang="0">
                    <a:pos x="932" y="2866"/>
                  </a:cxn>
                  <a:cxn ang="0">
                    <a:pos x="983" y="3067"/>
                  </a:cxn>
                  <a:cxn ang="0">
                    <a:pos x="1034" y="3271"/>
                  </a:cxn>
                  <a:cxn ang="0">
                    <a:pos x="1083" y="3479"/>
                  </a:cxn>
                  <a:cxn ang="0">
                    <a:pos x="1132" y="3688"/>
                  </a:cxn>
                  <a:cxn ang="0">
                    <a:pos x="1179" y="3899"/>
                  </a:cxn>
                  <a:cxn ang="0">
                    <a:pos x="1224" y="4113"/>
                  </a:cxn>
                  <a:cxn ang="0">
                    <a:pos x="1268" y="4327"/>
                  </a:cxn>
                  <a:cxn ang="0">
                    <a:pos x="1309" y="4543"/>
                  </a:cxn>
                  <a:cxn ang="0">
                    <a:pos x="1349" y="4760"/>
                  </a:cxn>
                  <a:cxn ang="0">
                    <a:pos x="1386" y="4978"/>
                  </a:cxn>
                  <a:cxn ang="0">
                    <a:pos x="1421" y="5195"/>
                  </a:cxn>
                  <a:cxn ang="0">
                    <a:pos x="1452" y="5412"/>
                  </a:cxn>
                </a:cxnLst>
                <a:rect l="0" t="0" r="r" b="b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2" name="Freeform 39"/>
              <p:cNvSpPr>
                <a:spLocks/>
              </p:cNvSpPr>
              <p:nvPr/>
            </p:nvSpPr>
            <p:spPr bwMode="auto">
              <a:xfrm>
                <a:off x="2156" y="1586"/>
                <a:ext cx="329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50"/>
                  </a:cxn>
                  <a:cxn ang="0">
                    <a:pos x="147" y="337"/>
                  </a:cxn>
                  <a:cxn ang="0">
                    <a:pos x="192" y="443"/>
                  </a:cxn>
                  <a:cxn ang="0">
                    <a:pos x="240" y="558"/>
                  </a:cxn>
                  <a:cxn ang="0">
                    <a:pos x="290" y="682"/>
                  </a:cxn>
                  <a:cxn ang="0">
                    <a:pos x="342" y="813"/>
                  </a:cxn>
                  <a:cxn ang="0">
                    <a:pos x="397" y="951"/>
                  </a:cxn>
                  <a:cxn ang="0">
                    <a:pos x="453" y="1096"/>
                  </a:cxn>
                  <a:cxn ang="0">
                    <a:pos x="512" y="1248"/>
                  </a:cxn>
                  <a:cxn ang="0">
                    <a:pos x="570" y="1407"/>
                  </a:cxn>
                  <a:cxn ang="0">
                    <a:pos x="630" y="1571"/>
                  </a:cxn>
                  <a:cxn ang="0">
                    <a:pos x="691" y="1741"/>
                  </a:cxn>
                  <a:cxn ang="0">
                    <a:pos x="754" y="1917"/>
                  </a:cxn>
                  <a:cxn ang="0">
                    <a:pos x="816" y="2098"/>
                  </a:cxn>
                  <a:cxn ang="0">
                    <a:pos x="877" y="2284"/>
                  </a:cxn>
                  <a:cxn ang="0">
                    <a:pos x="940" y="2474"/>
                  </a:cxn>
                  <a:cxn ang="0">
                    <a:pos x="1001" y="2667"/>
                  </a:cxn>
                  <a:cxn ang="0">
                    <a:pos x="1062" y="2866"/>
                  </a:cxn>
                  <a:cxn ang="0">
                    <a:pos x="1122" y="3067"/>
                  </a:cxn>
                  <a:cxn ang="0">
                    <a:pos x="1181" y="3271"/>
                  </a:cxn>
                  <a:cxn ang="0">
                    <a:pos x="1237" y="3479"/>
                  </a:cxn>
                  <a:cxn ang="0">
                    <a:pos x="1293" y="3688"/>
                  </a:cxn>
                  <a:cxn ang="0">
                    <a:pos x="1347" y="3899"/>
                  </a:cxn>
                  <a:cxn ang="0">
                    <a:pos x="1398" y="4113"/>
                  </a:cxn>
                  <a:cxn ang="0">
                    <a:pos x="1446" y="4327"/>
                  </a:cxn>
                  <a:cxn ang="0">
                    <a:pos x="1493" y="4543"/>
                  </a:cxn>
                  <a:cxn ang="0">
                    <a:pos x="1536" y="4760"/>
                  </a:cxn>
                  <a:cxn ang="0">
                    <a:pos x="1576" y="4978"/>
                  </a:cxn>
                  <a:cxn ang="0">
                    <a:pos x="1612" y="5195"/>
                  </a:cxn>
                  <a:cxn ang="0">
                    <a:pos x="1646" y="5412"/>
                  </a:cxn>
                </a:cxnLst>
                <a:rect l="0" t="0" r="r" b="b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3" name="Freeform 40"/>
              <p:cNvSpPr>
                <a:spLocks/>
              </p:cNvSpPr>
              <p:nvPr/>
            </p:nvSpPr>
            <p:spPr bwMode="auto">
              <a:xfrm>
                <a:off x="2987" y="1374"/>
                <a:ext cx="115" cy="1306"/>
              </a:xfrm>
              <a:custGeom>
                <a:avLst/>
                <a:gdLst/>
                <a:ahLst/>
                <a:cxnLst>
                  <a:cxn ang="0">
                    <a:pos x="566" y="0"/>
                  </a:cxn>
                  <a:cxn ang="0">
                    <a:pos x="550" y="60"/>
                  </a:cxn>
                  <a:cxn ang="0">
                    <a:pos x="531" y="132"/>
                  </a:cxn>
                  <a:cxn ang="0">
                    <a:pos x="510" y="217"/>
                  </a:cxn>
                  <a:cxn ang="0">
                    <a:pos x="488" y="314"/>
                  </a:cxn>
                  <a:cxn ang="0">
                    <a:pos x="463" y="423"/>
                  </a:cxn>
                  <a:cxn ang="0">
                    <a:pos x="437" y="543"/>
                  </a:cxn>
                  <a:cxn ang="0">
                    <a:pos x="410" y="674"/>
                  </a:cxn>
                  <a:cxn ang="0">
                    <a:pos x="382" y="816"/>
                  </a:cxn>
                  <a:cxn ang="0">
                    <a:pos x="353" y="968"/>
                  </a:cxn>
                  <a:cxn ang="0">
                    <a:pos x="323" y="1131"/>
                  </a:cxn>
                  <a:cxn ang="0">
                    <a:pos x="294" y="1303"/>
                  </a:cxn>
                  <a:cxn ang="0">
                    <a:pos x="264" y="1484"/>
                  </a:cxn>
                  <a:cxn ang="0">
                    <a:pos x="236" y="1674"/>
                  </a:cxn>
                  <a:cxn ang="0">
                    <a:pos x="207" y="1872"/>
                  </a:cxn>
                  <a:cxn ang="0">
                    <a:pos x="180" y="2079"/>
                  </a:cxn>
                  <a:cxn ang="0">
                    <a:pos x="152" y="2294"/>
                  </a:cxn>
                  <a:cxn ang="0">
                    <a:pos x="127" y="2516"/>
                  </a:cxn>
                  <a:cxn ang="0">
                    <a:pos x="103" y="2746"/>
                  </a:cxn>
                  <a:cxn ang="0">
                    <a:pos x="81" y="2983"/>
                  </a:cxn>
                  <a:cxn ang="0">
                    <a:pos x="61" y="3225"/>
                  </a:cxn>
                  <a:cxn ang="0">
                    <a:pos x="44" y="3475"/>
                  </a:cxn>
                  <a:cxn ang="0">
                    <a:pos x="29" y="3729"/>
                  </a:cxn>
                  <a:cxn ang="0">
                    <a:pos x="17" y="3990"/>
                  </a:cxn>
                  <a:cxn ang="0">
                    <a:pos x="7" y="4256"/>
                  </a:cxn>
                  <a:cxn ang="0">
                    <a:pos x="2" y="4526"/>
                  </a:cxn>
                  <a:cxn ang="0">
                    <a:pos x="0" y="4801"/>
                  </a:cxn>
                  <a:cxn ang="0">
                    <a:pos x="1" y="5080"/>
                  </a:cxn>
                  <a:cxn ang="0">
                    <a:pos x="7" y="5362"/>
                  </a:cxn>
                  <a:cxn ang="0">
                    <a:pos x="17" y="5649"/>
                  </a:cxn>
                  <a:cxn ang="0">
                    <a:pos x="32" y="5937"/>
                  </a:cxn>
                  <a:cxn ang="0">
                    <a:pos x="52" y="6229"/>
                  </a:cxn>
                  <a:cxn ang="0">
                    <a:pos x="77" y="6523"/>
                  </a:cxn>
                </a:cxnLst>
                <a:rect l="0" t="0" r="r" b="b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4" name="Freeform 41"/>
              <p:cNvSpPr>
                <a:spLocks/>
              </p:cNvSpPr>
              <p:nvPr/>
            </p:nvSpPr>
            <p:spPr bwMode="auto">
              <a:xfrm>
                <a:off x="2926" y="1334"/>
                <a:ext cx="115" cy="1340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554" y="81"/>
                  </a:cxn>
                  <a:cxn ang="0">
                    <a:pos x="533" y="188"/>
                  </a:cxn>
                  <a:cxn ang="0">
                    <a:pos x="506" y="319"/>
                  </a:cxn>
                  <a:cxn ang="0">
                    <a:pos x="474" y="474"/>
                  </a:cxn>
                  <a:cxn ang="0">
                    <a:pos x="441" y="650"/>
                  </a:cxn>
                  <a:cxn ang="0">
                    <a:pos x="403" y="846"/>
                  </a:cxn>
                  <a:cxn ang="0">
                    <a:pos x="365" y="1059"/>
                  </a:cxn>
                  <a:cxn ang="0">
                    <a:pos x="323" y="1289"/>
                  </a:cxn>
                  <a:cxn ang="0">
                    <a:pos x="283" y="1535"/>
                  </a:cxn>
                  <a:cxn ang="0">
                    <a:pos x="244" y="1793"/>
                  </a:cxn>
                  <a:cxn ang="0">
                    <a:pos x="224" y="1927"/>
                  </a:cxn>
                  <a:cxn ang="0">
                    <a:pos x="204" y="2063"/>
                  </a:cxn>
                  <a:cxn ang="0">
                    <a:pos x="185" y="2203"/>
                  </a:cxn>
                  <a:cxn ang="0">
                    <a:pos x="166" y="2344"/>
                  </a:cxn>
                  <a:cxn ang="0">
                    <a:pos x="149" y="2487"/>
                  </a:cxn>
                  <a:cxn ang="0">
                    <a:pos x="132" y="2632"/>
                  </a:cxn>
                  <a:cxn ang="0">
                    <a:pos x="116" y="2779"/>
                  </a:cxn>
                  <a:cxn ang="0">
                    <a:pos x="101" y="2928"/>
                  </a:cxn>
                  <a:cxn ang="0">
                    <a:pos x="86" y="3078"/>
                  </a:cxn>
                  <a:cxn ang="0">
                    <a:pos x="74" y="3229"/>
                  </a:cxn>
                  <a:cxn ang="0">
                    <a:pos x="63" y="3380"/>
                  </a:cxn>
                  <a:cxn ang="0">
                    <a:pos x="51" y="3533"/>
                  </a:cxn>
                  <a:cxn ang="0">
                    <a:pos x="43" y="3684"/>
                  </a:cxn>
                  <a:cxn ang="0">
                    <a:pos x="34" y="3835"/>
                  </a:cxn>
                  <a:cxn ang="0">
                    <a:pos x="28" y="3985"/>
                  </a:cxn>
                  <a:cxn ang="0">
                    <a:pos x="21" y="4134"/>
                  </a:cxn>
                  <a:cxn ang="0">
                    <a:pos x="15" y="4281"/>
                  </a:cxn>
                  <a:cxn ang="0">
                    <a:pos x="11" y="4427"/>
                  </a:cxn>
                  <a:cxn ang="0">
                    <a:pos x="8" y="4570"/>
                  </a:cxn>
                  <a:cxn ang="0">
                    <a:pos x="5" y="4710"/>
                  </a:cxn>
                  <a:cxn ang="0">
                    <a:pos x="1" y="4985"/>
                  </a:cxn>
                  <a:cxn ang="0">
                    <a:pos x="0" y="5246"/>
                  </a:cxn>
                  <a:cxn ang="0">
                    <a:pos x="0" y="5493"/>
                  </a:cxn>
                  <a:cxn ang="0">
                    <a:pos x="3" y="5722"/>
                  </a:cxn>
                  <a:cxn ang="0">
                    <a:pos x="6" y="5933"/>
                  </a:cxn>
                  <a:cxn ang="0">
                    <a:pos x="10" y="6122"/>
                  </a:cxn>
                  <a:cxn ang="0">
                    <a:pos x="15" y="6289"/>
                  </a:cxn>
                  <a:cxn ang="0">
                    <a:pos x="20" y="6429"/>
                  </a:cxn>
                  <a:cxn ang="0">
                    <a:pos x="25" y="6542"/>
                  </a:cxn>
                  <a:cxn ang="0">
                    <a:pos x="29" y="6626"/>
                  </a:cxn>
                  <a:cxn ang="0">
                    <a:pos x="31" y="6678"/>
                  </a:cxn>
                  <a:cxn ang="0">
                    <a:pos x="31" y="6696"/>
                  </a:cxn>
                </a:cxnLst>
                <a:rect l="0" t="0" r="r" b="b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5" name="Freeform 42"/>
              <p:cNvSpPr>
                <a:spLocks/>
              </p:cNvSpPr>
              <p:nvPr/>
            </p:nvSpPr>
            <p:spPr bwMode="auto">
              <a:xfrm>
                <a:off x="3020" y="1291"/>
                <a:ext cx="138" cy="1392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61" y="121"/>
                  </a:cxn>
                  <a:cxn ang="0">
                    <a:pos x="630" y="251"/>
                  </a:cxn>
                  <a:cxn ang="0">
                    <a:pos x="599" y="387"/>
                  </a:cxn>
                  <a:cxn ang="0">
                    <a:pos x="568" y="531"/>
                  </a:cxn>
                  <a:cxn ang="0">
                    <a:pos x="538" y="681"/>
                  </a:cxn>
                  <a:cxn ang="0">
                    <a:pos x="507" y="835"/>
                  </a:cxn>
                  <a:cxn ang="0">
                    <a:pos x="475" y="996"/>
                  </a:cxn>
                  <a:cxn ang="0">
                    <a:pos x="445" y="1161"/>
                  </a:cxn>
                  <a:cxn ang="0">
                    <a:pos x="415" y="1331"/>
                  </a:cxn>
                  <a:cxn ang="0">
                    <a:pos x="387" y="1503"/>
                  </a:cxn>
                  <a:cxn ang="0">
                    <a:pos x="358" y="1678"/>
                  </a:cxn>
                  <a:cxn ang="0">
                    <a:pos x="329" y="1856"/>
                  </a:cxn>
                  <a:cxn ang="0">
                    <a:pos x="302" y="2035"/>
                  </a:cxn>
                  <a:cxn ang="0">
                    <a:pos x="274" y="2216"/>
                  </a:cxn>
                  <a:cxn ang="0">
                    <a:pos x="248" y="2397"/>
                  </a:cxn>
                  <a:cxn ang="0">
                    <a:pos x="223" y="2578"/>
                  </a:cxn>
                  <a:cxn ang="0">
                    <a:pos x="200" y="2757"/>
                  </a:cxn>
                  <a:cxn ang="0">
                    <a:pos x="176" y="2936"/>
                  </a:cxn>
                  <a:cxn ang="0">
                    <a:pos x="153" y="3113"/>
                  </a:cxn>
                  <a:cxn ang="0">
                    <a:pos x="132" y="3288"/>
                  </a:cxn>
                  <a:cxn ang="0">
                    <a:pos x="112" y="3460"/>
                  </a:cxn>
                  <a:cxn ang="0">
                    <a:pos x="95" y="3629"/>
                  </a:cxn>
                  <a:cxn ang="0">
                    <a:pos x="77" y="3792"/>
                  </a:cxn>
                  <a:cxn ang="0">
                    <a:pos x="62" y="3952"/>
                  </a:cxn>
                  <a:cxn ang="0">
                    <a:pos x="47" y="4105"/>
                  </a:cxn>
                  <a:cxn ang="0">
                    <a:pos x="36" y="4254"/>
                  </a:cxn>
                  <a:cxn ang="0">
                    <a:pos x="25" y="4395"/>
                  </a:cxn>
                  <a:cxn ang="0">
                    <a:pos x="16" y="4530"/>
                  </a:cxn>
                  <a:cxn ang="0">
                    <a:pos x="9" y="4657"/>
                  </a:cxn>
                  <a:cxn ang="0">
                    <a:pos x="4" y="4776"/>
                  </a:cxn>
                  <a:cxn ang="0">
                    <a:pos x="1" y="4887"/>
                  </a:cxn>
                  <a:cxn ang="0">
                    <a:pos x="0" y="4987"/>
                  </a:cxn>
                  <a:cxn ang="0">
                    <a:pos x="0" y="5177"/>
                  </a:cxn>
                  <a:cxn ang="0">
                    <a:pos x="2" y="5363"/>
                  </a:cxn>
                  <a:cxn ang="0">
                    <a:pos x="5" y="5547"/>
                  </a:cxn>
                  <a:cxn ang="0">
                    <a:pos x="9" y="5724"/>
                  </a:cxn>
                  <a:cxn ang="0">
                    <a:pos x="12" y="5894"/>
                  </a:cxn>
                  <a:cxn ang="0">
                    <a:pos x="17" y="6056"/>
                  </a:cxn>
                  <a:cxn ang="0">
                    <a:pos x="22" y="6210"/>
                  </a:cxn>
                  <a:cxn ang="0">
                    <a:pos x="27" y="6352"/>
                  </a:cxn>
                  <a:cxn ang="0">
                    <a:pos x="32" y="6483"/>
                  </a:cxn>
                  <a:cxn ang="0">
                    <a:pos x="37" y="6600"/>
                  </a:cxn>
                  <a:cxn ang="0">
                    <a:pos x="41" y="6703"/>
                  </a:cxn>
                  <a:cxn ang="0">
                    <a:pos x="46" y="6790"/>
                  </a:cxn>
                  <a:cxn ang="0">
                    <a:pos x="49" y="6860"/>
                  </a:cxn>
                  <a:cxn ang="0">
                    <a:pos x="51" y="6911"/>
                  </a:cxn>
                  <a:cxn ang="0">
                    <a:pos x="54" y="6944"/>
                  </a:cxn>
                  <a:cxn ang="0">
                    <a:pos x="54" y="6954"/>
                  </a:cxn>
                </a:cxnLst>
                <a:rect l="0" t="0" r="r" b="b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6" name="Freeform 43"/>
              <p:cNvSpPr>
                <a:spLocks/>
              </p:cNvSpPr>
              <p:nvPr/>
            </p:nvSpPr>
            <p:spPr bwMode="auto">
              <a:xfrm>
                <a:off x="3339" y="1362"/>
                <a:ext cx="230" cy="1064"/>
              </a:xfrm>
              <a:custGeom>
                <a:avLst/>
                <a:gdLst/>
                <a:ahLst/>
                <a:cxnLst>
                  <a:cxn ang="0">
                    <a:pos x="1145" y="0"/>
                  </a:cxn>
                  <a:cxn ang="0">
                    <a:pos x="1090" y="92"/>
                  </a:cxn>
                  <a:cxn ang="0">
                    <a:pos x="1037" y="188"/>
                  </a:cxn>
                  <a:cxn ang="0">
                    <a:pos x="982" y="291"/>
                  </a:cxn>
                  <a:cxn ang="0">
                    <a:pos x="928" y="397"/>
                  </a:cxn>
                  <a:cxn ang="0">
                    <a:pos x="876" y="508"/>
                  </a:cxn>
                  <a:cxn ang="0">
                    <a:pos x="823" y="624"/>
                  </a:cxn>
                  <a:cxn ang="0">
                    <a:pos x="772" y="745"/>
                  </a:cxn>
                  <a:cxn ang="0">
                    <a:pos x="721" y="871"/>
                  </a:cxn>
                  <a:cxn ang="0">
                    <a:pos x="672" y="1001"/>
                  </a:cxn>
                  <a:cxn ang="0">
                    <a:pos x="624" y="1137"/>
                  </a:cxn>
                  <a:cxn ang="0">
                    <a:pos x="576" y="1277"/>
                  </a:cxn>
                  <a:cxn ang="0">
                    <a:pos x="530" y="1422"/>
                  </a:cxn>
                  <a:cxn ang="0">
                    <a:pos x="485" y="1571"/>
                  </a:cxn>
                  <a:cxn ang="0">
                    <a:pos x="442" y="1726"/>
                  </a:cxn>
                  <a:cxn ang="0">
                    <a:pos x="400" y="1885"/>
                  </a:cxn>
                  <a:cxn ang="0">
                    <a:pos x="359" y="2049"/>
                  </a:cxn>
                  <a:cxn ang="0">
                    <a:pos x="321" y="2218"/>
                  </a:cxn>
                  <a:cxn ang="0">
                    <a:pos x="284" y="2391"/>
                  </a:cxn>
                  <a:cxn ang="0">
                    <a:pos x="249" y="2569"/>
                  </a:cxn>
                  <a:cxn ang="0">
                    <a:pos x="216" y="2752"/>
                  </a:cxn>
                  <a:cxn ang="0">
                    <a:pos x="185" y="2939"/>
                  </a:cxn>
                  <a:cxn ang="0">
                    <a:pos x="156" y="3132"/>
                  </a:cxn>
                  <a:cxn ang="0">
                    <a:pos x="128" y="3329"/>
                  </a:cxn>
                  <a:cxn ang="0">
                    <a:pos x="105" y="3531"/>
                  </a:cxn>
                  <a:cxn ang="0">
                    <a:pos x="82" y="3737"/>
                  </a:cxn>
                  <a:cxn ang="0">
                    <a:pos x="62" y="3948"/>
                  </a:cxn>
                  <a:cxn ang="0">
                    <a:pos x="45" y="4164"/>
                  </a:cxn>
                  <a:cxn ang="0">
                    <a:pos x="30" y="4385"/>
                  </a:cxn>
                  <a:cxn ang="0">
                    <a:pos x="19" y="4609"/>
                  </a:cxn>
                  <a:cxn ang="0">
                    <a:pos x="10" y="4839"/>
                  </a:cxn>
                  <a:cxn ang="0">
                    <a:pos x="2" y="5074"/>
                  </a:cxn>
                  <a:cxn ang="0">
                    <a:pos x="0" y="5313"/>
                  </a:cxn>
                </a:cxnLst>
                <a:rect l="0" t="0" r="r" b="b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7" name="Freeform 44"/>
              <p:cNvSpPr>
                <a:spLocks/>
              </p:cNvSpPr>
              <p:nvPr/>
            </p:nvSpPr>
            <p:spPr bwMode="auto">
              <a:xfrm>
                <a:off x="3221" y="1560"/>
                <a:ext cx="305" cy="987"/>
              </a:xfrm>
              <a:custGeom>
                <a:avLst/>
                <a:gdLst/>
                <a:ahLst/>
                <a:cxnLst>
                  <a:cxn ang="0">
                    <a:pos x="1526" y="0"/>
                  </a:cxn>
                  <a:cxn ang="0">
                    <a:pos x="1510" y="33"/>
                  </a:cxn>
                  <a:cxn ang="0">
                    <a:pos x="1461" y="131"/>
                  </a:cxn>
                  <a:cxn ang="0">
                    <a:pos x="1388" y="285"/>
                  </a:cxn>
                  <a:cxn ang="0">
                    <a:pos x="1290" y="493"/>
                  </a:cxn>
                  <a:cxn ang="0">
                    <a:pos x="1235" y="615"/>
                  </a:cxn>
                  <a:cxn ang="0">
                    <a:pos x="1176" y="747"/>
                  </a:cxn>
                  <a:cxn ang="0">
                    <a:pos x="1113" y="888"/>
                  </a:cxn>
                  <a:cxn ang="0">
                    <a:pos x="1048" y="1040"/>
                  </a:cxn>
                  <a:cxn ang="0">
                    <a:pos x="981" y="1200"/>
                  </a:cxn>
                  <a:cxn ang="0">
                    <a:pos x="912" y="1369"/>
                  </a:cxn>
                  <a:cxn ang="0">
                    <a:pos x="841" y="1545"/>
                  </a:cxn>
                  <a:cxn ang="0">
                    <a:pos x="770" y="1727"/>
                  </a:cxn>
                  <a:cxn ang="0">
                    <a:pos x="699" y="1914"/>
                  </a:cxn>
                  <a:cxn ang="0">
                    <a:pos x="629" y="2106"/>
                  </a:cxn>
                  <a:cxn ang="0">
                    <a:pos x="559" y="2304"/>
                  </a:cxn>
                  <a:cxn ang="0">
                    <a:pos x="492" y="2504"/>
                  </a:cxn>
                  <a:cxn ang="0">
                    <a:pos x="426" y="2708"/>
                  </a:cxn>
                  <a:cxn ang="0">
                    <a:pos x="362" y="2914"/>
                  </a:cxn>
                  <a:cxn ang="0">
                    <a:pos x="302" y="3121"/>
                  </a:cxn>
                  <a:cxn ang="0">
                    <a:pos x="246" y="3329"/>
                  </a:cxn>
                  <a:cxn ang="0">
                    <a:pos x="195" y="3537"/>
                  </a:cxn>
                  <a:cxn ang="0">
                    <a:pos x="147" y="3744"/>
                  </a:cxn>
                  <a:cxn ang="0">
                    <a:pos x="106" y="3950"/>
                  </a:cxn>
                  <a:cxn ang="0">
                    <a:pos x="71" y="4153"/>
                  </a:cxn>
                  <a:cxn ang="0">
                    <a:pos x="41" y="4354"/>
                  </a:cxn>
                  <a:cxn ang="0">
                    <a:pos x="20" y="4551"/>
                  </a:cxn>
                  <a:cxn ang="0">
                    <a:pos x="5" y="4744"/>
                  </a:cxn>
                  <a:cxn ang="0">
                    <a:pos x="0" y="4932"/>
                  </a:cxn>
                </a:cxnLst>
                <a:rect l="0" t="0" r="r" b="b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8" name="Freeform 45"/>
              <p:cNvSpPr>
                <a:spLocks/>
              </p:cNvSpPr>
              <p:nvPr/>
            </p:nvSpPr>
            <p:spPr bwMode="auto">
              <a:xfrm>
                <a:off x="3193" y="1658"/>
                <a:ext cx="365" cy="907"/>
              </a:xfrm>
              <a:custGeom>
                <a:avLst/>
                <a:gdLst/>
                <a:ahLst/>
                <a:cxnLst>
                  <a:cxn ang="0">
                    <a:pos x="1818" y="0"/>
                  </a:cxn>
                  <a:cxn ang="0">
                    <a:pos x="1780" y="75"/>
                  </a:cxn>
                  <a:cxn ang="0">
                    <a:pos x="1738" y="153"/>
                  </a:cxn>
                  <a:cxn ang="0">
                    <a:pos x="1692" y="238"/>
                  </a:cxn>
                  <a:cxn ang="0">
                    <a:pos x="1643" y="327"/>
                  </a:cxn>
                  <a:cxn ang="0">
                    <a:pos x="1536" y="520"/>
                  </a:cxn>
                  <a:cxn ang="0">
                    <a:pos x="1417" y="734"/>
                  </a:cxn>
                  <a:cxn ang="0">
                    <a:pos x="1355" y="846"/>
                  </a:cxn>
                  <a:cxn ang="0">
                    <a:pos x="1290" y="965"/>
                  </a:cxn>
                  <a:cxn ang="0">
                    <a:pos x="1224" y="1087"/>
                  </a:cxn>
                  <a:cxn ang="0">
                    <a:pos x="1158" y="1213"/>
                  </a:cxn>
                  <a:cxn ang="0">
                    <a:pos x="1089" y="1344"/>
                  </a:cxn>
                  <a:cxn ang="0">
                    <a:pos x="1020" y="1479"/>
                  </a:cxn>
                  <a:cxn ang="0">
                    <a:pos x="952" y="1619"/>
                  </a:cxn>
                  <a:cxn ang="0">
                    <a:pos x="882" y="1762"/>
                  </a:cxn>
                  <a:cxn ang="0">
                    <a:pos x="813" y="1909"/>
                  </a:cxn>
                  <a:cxn ang="0">
                    <a:pos x="745" y="2060"/>
                  </a:cxn>
                  <a:cxn ang="0">
                    <a:pos x="677" y="2215"/>
                  </a:cxn>
                  <a:cxn ang="0">
                    <a:pos x="611" y="2374"/>
                  </a:cxn>
                  <a:cxn ang="0">
                    <a:pos x="546" y="2536"/>
                  </a:cxn>
                  <a:cxn ang="0">
                    <a:pos x="483" y="2701"/>
                  </a:cxn>
                  <a:cxn ang="0">
                    <a:pos x="420" y="2870"/>
                  </a:cxn>
                  <a:cxn ang="0">
                    <a:pos x="361" y="3043"/>
                  </a:cxn>
                  <a:cxn ang="0">
                    <a:pos x="304" y="3219"/>
                  </a:cxn>
                  <a:cxn ang="0">
                    <a:pos x="250" y="3397"/>
                  </a:cxn>
                  <a:cxn ang="0">
                    <a:pos x="199" y="3579"/>
                  </a:cxn>
                  <a:cxn ang="0">
                    <a:pos x="151" y="3764"/>
                  </a:cxn>
                  <a:cxn ang="0">
                    <a:pos x="107" y="3951"/>
                  </a:cxn>
                  <a:cxn ang="0">
                    <a:pos x="67" y="4142"/>
                  </a:cxn>
                  <a:cxn ang="0">
                    <a:pos x="31" y="4336"/>
                  </a:cxn>
                  <a:cxn ang="0">
                    <a:pos x="0" y="4532"/>
                  </a:cxn>
                </a:cxnLst>
                <a:rect l="0" t="0" r="r" b="b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9" name="Freeform 46"/>
              <p:cNvSpPr>
                <a:spLocks/>
              </p:cNvSpPr>
              <p:nvPr/>
            </p:nvSpPr>
            <p:spPr bwMode="auto">
              <a:xfrm>
                <a:off x="2525" y="1646"/>
                <a:ext cx="337" cy="560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0" name="Freeform 47"/>
              <p:cNvSpPr>
                <a:spLocks/>
              </p:cNvSpPr>
              <p:nvPr/>
            </p:nvSpPr>
            <p:spPr bwMode="auto">
              <a:xfrm>
                <a:off x="2525" y="1646"/>
                <a:ext cx="337" cy="560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" name="Freeform 48"/>
              <p:cNvSpPr>
                <a:spLocks/>
              </p:cNvSpPr>
              <p:nvPr/>
            </p:nvSpPr>
            <p:spPr bwMode="auto">
              <a:xfrm>
                <a:off x="2133" y="2791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2" name="Freeform 49"/>
              <p:cNvSpPr>
                <a:spLocks/>
              </p:cNvSpPr>
              <p:nvPr/>
            </p:nvSpPr>
            <p:spPr bwMode="auto">
              <a:xfrm>
                <a:off x="2133" y="2791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3" name="Freeform 50"/>
              <p:cNvSpPr>
                <a:spLocks/>
              </p:cNvSpPr>
              <p:nvPr/>
            </p:nvSpPr>
            <p:spPr bwMode="auto">
              <a:xfrm>
                <a:off x="2146" y="2840"/>
                <a:ext cx="1509" cy="1128"/>
              </a:xfrm>
              <a:custGeom>
                <a:avLst/>
                <a:gdLst/>
                <a:ahLst/>
                <a:cxnLst>
                  <a:cxn ang="0">
                    <a:pos x="7400" y="1245"/>
                  </a:cxn>
                  <a:cxn ang="0">
                    <a:pos x="7232" y="1171"/>
                  </a:cxn>
                  <a:cxn ang="0">
                    <a:pos x="7080" y="1678"/>
                  </a:cxn>
                  <a:cxn ang="0">
                    <a:pos x="7383" y="2347"/>
                  </a:cxn>
                  <a:cxn ang="0">
                    <a:pos x="7177" y="2771"/>
                  </a:cxn>
                  <a:cxn ang="0">
                    <a:pos x="6855" y="1177"/>
                  </a:cxn>
                  <a:cxn ang="0">
                    <a:pos x="6546" y="1152"/>
                  </a:cxn>
                  <a:cxn ang="0">
                    <a:pos x="6373" y="1538"/>
                  </a:cxn>
                  <a:cxn ang="0">
                    <a:pos x="6723" y="3252"/>
                  </a:cxn>
                  <a:cxn ang="0">
                    <a:pos x="6956" y="4428"/>
                  </a:cxn>
                  <a:cxn ang="0">
                    <a:pos x="6849" y="3661"/>
                  </a:cxn>
                  <a:cxn ang="0">
                    <a:pos x="6702" y="3525"/>
                  </a:cxn>
                  <a:cxn ang="0">
                    <a:pos x="6519" y="2598"/>
                  </a:cxn>
                  <a:cxn ang="0">
                    <a:pos x="6234" y="1116"/>
                  </a:cxn>
                  <a:cxn ang="0">
                    <a:pos x="5980" y="505"/>
                  </a:cxn>
                  <a:cxn ang="0">
                    <a:pos x="6177" y="1614"/>
                  </a:cxn>
                  <a:cxn ang="0">
                    <a:pos x="5876" y="505"/>
                  </a:cxn>
                  <a:cxn ang="0">
                    <a:pos x="5643" y="602"/>
                  </a:cxn>
                  <a:cxn ang="0">
                    <a:pos x="5449" y="453"/>
                  </a:cxn>
                  <a:cxn ang="0">
                    <a:pos x="5696" y="1587"/>
                  </a:cxn>
                  <a:cxn ang="0">
                    <a:pos x="6106" y="3428"/>
                  </a:cxn>
                  <a:cxn ang="0">
                    <a:pos x="6295" y="5131"/>
                  </a:cxn>
                  <a:cxn ang="0">
                    <a:pos x="6060" y="3588"/>
                  </a:cxn>
                  <a:cxn ang="0">
                    <a:pos x="5803" y="3671"/>
                  </a:cxn>
                  <a:cxn ang="0">
                    <a:pos x="5883" y="2601"/>
                  </a:cxn>
                  <a:cxn ang="0">
                    <a:pos x="5651" y="1685"/>
                  </a:cxn>
                  <a:cxn ang="0">
                    <a:pos x="5329" y="1522"/>
                  </a:cxn>
                  <a:cxn ang="0">
                    <a:pos x="4819" y="1796"/>
                  </a:cxn>
                  <a:cxn ang="0">
                    <a:pos x="4881" y="2127"/>
                  </a:cxn>
                  <a:cxn ang="0">
                    <a:pos x="4780" y="2095"/>
                  </a:cxn>
                  <a:cxn ang="0">
                    <a:pos x="4273" y="2180"/>
                  </a:cxn>
                  <a:cxn ang="0">
                    <a:pos x="4060" y="2268"/>
                  </a:cxn>
                  <a:cxn ang="0">
                    <a:pos x="4761" y="3282"/>
                  </a:cxn>
                  <a:cxn ang="0">
                    <a:pos x="4468" y="2914"/>
                  </a:cxn>
                  <a:cxn ang="0">
                    <a:pos x="3929" y="2342"/>
                  </a:cxn>
                  <a:cxn ang="0">
                    <a:pos x="3350" y="2117"/>
                  </a:cxn>
                  <a:cxn ang="0">
                    <a:pos x="3294" y="2675"/>
                  </a:cxn>
                  <a:cxn ang="0">
                    <a:pos x="3834" y="4264"/>
                  </a:cxn>
                  <a:cxn ang="0">
                    <a:pos x="3852" y="4445"/>
                  </a:cxn>
                  <a:cxn ang="0">
                    <a:pos x="3128" y="2608"/>
                  </a:cxn>
                  <a:cxn ang="0">
                    <a:pos x="2655" y="2004"/>
                  </a:cxn>
                  <a:cxn ang="0">
                    <a:pos x="2145" y="1900"/>
                  </a:cxn>
                  <a:cxn ang="0">
                    <a:pos x="2526" y="3109"/>
                  </a:cxn>
                  <a:cxn ang="0">
                    <a:pos x="2533" y="3217"/>
                  </a:cxn>
                  <a:cxn ang="0">
                    <a:pos x="1905" y="1597"/>
                  </a:cxn>
                  <a:cxn ang="0">
                    <a:pos x="1536" y="1458"/>
                  </a:cxn>
                  <a:cxn ang="0">
                    <a:pos x="1143" y="1236"/>
                  </a:cxn>
                  <a:cxn ang="0">
                    <a:pos x="1532" y="2510"/>
                  </a:cxn>
                  <a:cxn ang="0">
                    <a:pos x="1029" y="1367"/>
                  </a:cxn>
                  <a:cxn ang="0">
                    <a:pos x="522" y="1023"/>
                  </a:cxn>
                  <a:cxn ang="0">
                    <a:pos x="743" y="2045"/>
                  </a:cxn>
                  <a:cxn ang="0">
                    <a:pos x="1053" y="3375"/>
                  </a:cxn>
                  <a:cxn ang="0">
                    <a:pos x="2076" y="5576"/>
                  </a:cxn>
                  <a:cxn ang="0">
                    <a:pos x="998" y="3448"/>
                  </a:cxn>
                  <a:cxn ang="0">
                    <a:pos x="610" y="2205"/>
                  </a:cxn>
                  <a:cxn ang="0">
                    <a:pos x="444" y="2472"/>
                  </a:cxn>
                  <a:cxn ang="0">
                    <a:pos x="768" y="3493"/>
                  </a:cxn>
                  <a:cxn ang="0">
                    <a:pos x="393" y="2530"/>
                  </a:cxn>
                  <a:cxn ang="0">
                    <a:pos x="348" y="1181"/>
                  </a:cxn>
                  <a:cxn ang="0">
                    <a:pos x="118" y="1095"/>
                  </a:cxn>
                  <a:cxn ang="0">
                    <a:pos x="232" y="472"/>
                  </a:cxn>
                  <a:cxn ang="0">
                    <a:pos x="2685" y="110"/>
                  </a:cxn>
                  <a:cxn ang="0">
                    <a:pos x="6397" y="5"/>
                  </a:cxn>
                </a:cxnLst>
                <a:rect l="0" t="0" r="r" b="b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4" name="Freeform 51"/>
              <p:cNvSpPr>
                <a:spLocks/>
              </p:cNvSpPr>
              <p:nvPr/>
            </p:nvSpPr>
            <p:spPr bwMode="auto">
              <a:xfrm>
                <a:off x="1877" y="2533"/>
                <a:ext cx="2059" cy="723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5" name="Freeform 52"/>
              <p:cNvSpPr>
                <a:spLocks/>
              </p:cNvSpPr>
              <p:nvPr/>
            </p:nvSpPr>
            <p:spPr bwMode="auto">
              <a:xfrm>
                <a:off x="1877" y="2533"/>
                <a:ext cx="2059" cy="723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6" name="Freeform 53"/>
              <p:cNvSpPr>
                <a:spLocks/>
              </p:cNvSpPr>
              <p:nvPr/>
            </p:nvSpPr>
            <p:spPr bwMode="auto">
              <a:xfrm>
                <a:off x="3733" y="2722"/>
                <a:ext cx="167" cy="275"/>
              </a:xfrm>
              <a:custGeom>
                <a:avLst/>
                <a:gdLst/>
                <a:ahLst/>
                <a:cxnLst>
                  <a:cxn ang="0">
                    <a:pos x="708" y="1372"/>
                  </a:cxn>
                  <a:cxn ang="0">
                    <a:pos x="697" y="1322"/>
                  </a:cxn>
                  <a:cxn ang="0">
                    <a:pos x="680" y="1263"/>
                  </a:cxn>
                  <a:cxn ang="0">
                    <a:pos x="661" y="1219"/>
                  </a:cxn>
                  <a:cxn ang="0">
                    <a:pos x="636" y="1175"/>
                  </a:cxn>
                  <a:cxn ang="0">
                    <a:pos x="605" y="1132"/>
                  </a:cxn>
                  <a:cxn ang="0">
                    <a:pos x="550" y="1077"/>
                  </a:cxn>
                  <a:cxn ang="0">
                    <a:pos x="496" y="1028"/>
                  </a:cxn>
                  <a:cxn ang="0">
                    <a:pos x="464" y="995"/>
                  </a:cxn>
                  <a:cxn ang="0">
                    <a:pos x="444" y="966"/>
                  </a:cxn>
                  <a:cxn ang="0">
                    <a:pos x="424" y="929"/>
                  </a:cxn>
                  <a:cxn ang="0">
                    <a:pos x="400" y="880"/>
                  </a:cxn>
                  <a:cxn ang="0">
                    <a:pos x="375" y="816"/>
                  </a:cxn>
                  <a:cxn ang="0">
                    <a:pos x="353" y="741"/>
                  </a:cxn>
                  <a:cxn ang="0">
                    <a:pos x="319" y="619"/>
                  </a:cxn>
                  <a:cxn ang="0">
                    <a:pos x="284" y="493"/>
                  </a:cxn>
                  <a:cxn ang="0">
                    <a:pos x="258" y="413"/>
                  </a:cxn>
                  <a:cxn ang="0">
                    <a:pos x="227" y="340"/>
                  </a:cxn>
                  <a:cxn ang="0">
                    <a:pos x="201" y="290"/>
                  </a:cxn>
                  <a:cxn ang="0">
                    <a:pos x="182" y="260"/>
                  </a:cxn>
                  <a:cxn ang="0">
                    <a:pos x="127" y="192"/>
                  </a:cxn>
                  <a:cxn ang="0">
                    <a:pos x="65" y="110"/>
                  </a:cxn>
                  <a:cxn ang="0">
                    <a:pos x="30" y="61"/>
                  </a:cxn>
                  <a:cxn ang="0">
                    <a:pos x="7" y="24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6" y="1"/>
                  </a:cxn>
                  <a:cxn ang="0">
                    <a:pos x="18" y="8"/>
                  </a:cxn>
                  <a:cxn ang="0">
                    <a:pos x="48" y="30"/>
                  </a:cxn>
                  <a:cxn ang="0">
                    <a:pos x="93" y="70"/>
                  </a:cxn>
                  <a:cxn ang="0">
                    <a:pos x="124" y="102"/>
                  </a:cxn>
                  <a:cxn ang="0">
                    <a:pos x="171" y="159"/>
                  </a:cxn>
                  <a:cxn ang="0">
                    <a:pos x="227" y="240"/>
                  </a:cxn>
                  <a:cxn ang="0">
                    <a:pos x="277" y="326"/>
                  </a:cxn>
                  <a:cxn ang="0">
                    <a:pos x="320" y="411"/>
                  </a:cxn>
                  <a:cxn ang="0">
                    <a:pos x="355" y="492"/>
                  </a:cxn>
                  <a:cxn ang="0">
                    <a:pos x="383" y="563"/>
                  </a:cxn>
                  <a:cxn ang="0">
                    <a:pos x="399" y="620"/>
                  </a:cxn>
                  <a:cxn ang="0">
                    <a:pos x="408" y="663"/>
                  </a:cxn>
                  <a:cxn ang="0">
                    <a:pos x="424" y="709"/>
                  </a:cxn>
                  <a:cxn ang="0">
                    <a:pos x="446" y="761"/>
                  </a:cxn>
                  <a:cxn ang="0">
                    <a:pos x="475" y="815"/>
                  </a:cxn>
                  <a:cxn ang="0">
                    <a:pos x="509" y="870"/>
                  </a:cxn>
                  <a:cxn ang="0">
                    <a:pos x="546" y="921"/>
                  </a:cxn>
                  <a:cxn ang="0">
                    <a:pos x="587" y="966"/>
                  </a:cxn>
                  <a:cxn ang="0">
                    <a:pos x="629" y="1004"/>
                  </a:cxn>
                  <a:cxn ang="0">
                    <a:pos x="670" y="1031"/>
                  </a:cxn>
                  <a:cxn ang="0">
                    <a:pos x="708" y="1060"/>
                  </a:cxn>
                  <a:cxn ang="0">
                    <a:pos x="743" y="1091"/>
                  </a:cxn>
                  <a:cxn ang="0">
                    <a:pos x="775" y="1122"/>
                  </a:cxn>
                  <a:cxn ang="0">
                    <a:pos x="801" y="1153"/>
                  </a:cxn>
                  <a:cxn ang="0">
                    <a:pos x="821" y="1183"/>
                  </a:cxn>
                  <a:cxn ang="0">
                    <a:pos x="833" y="1212"/>
                  </a:cxn>
                  <a:cxn ang="0">
                    <a:pos x="838" y="1238"/>
                  </a:cxn>
                  <a:cxn ang="0">
                    <a:pos x="834" y="1261"/>
                  </a:cxn>
                  <a:cxn ang="0">
                    <a:pos x="823" y="1279"/>
                  </a:cxn>
                  <a:cxn ang="0">
                    <a:pos x="796" y="1303"/>
                  </a:cxn>
                  <a:cxn ang="0">
                    <a:pos x="752" y="1332"/>
                  </a:cxn>
                  <a:cxn ang="0">
                    <a:pos x="725" y="1353"/>
                  </a:cxn>
                  <a:cxn ang="0">
                    <a:pos x="712" y="1369"/>
                  </a:cxn>
                </a:cxnLst>
                <a:rect l="0" t="0" r="r" b="b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7" name="Freeform 54"/>
              <p:cNvSpPr>
                <a:spLocks/>
              </p:cNvSpPr>
              <p:nvPr/>
            </p:nvSpPr>
            <p:spPr bwMode="auto">
              <a:xfrm>
                <a:off x="3540" y="2651"/>
                <a:ext cx="159" cy="261"/>
              </a:xfrm>
              <a:custGeom>
                <a:avLst/>
                <a:gdLst/>
                <a:ahLst/>
                <a:cxnLst>
                  <a:cxn ang="0">
                    <a:pos x="446" y="113"/>
                  </a:cxn>
                  <a:cxn ang="0">
                    <a:pos x="458" y="269"/>
                  </a:cxn>
                  <a:cxn ang="0">
                    <a:pos x="488" y="467"/>
                  </a:cxn>
                  <a:cxn ang="0">
                    <a:pos x="506" y="529"/>
                  </a:cxn>
                  <a:cxn ang="0">
                    <a:pos x="564" y="688"/>
                  </a:cxn>
                  <a:cxn ang="0">
                    <a:pos x="657" y="923"/>
                  </a:cxn>
                  <a:cxn ang="0">
                    <a:pos x="747" y="1146"/>
                  </a:cxn>
                  <a:cxn ang="0">
                    <a:pos x="793" y="1274"/>
                  </a:cxn>
                  <a:cxn ang="0">
                    <a:pos x="800" y="1308"/>
                  </a:cxn>
                  <a:cxn ang="0">
                    <a:pos x="789" y="1300"/>
                  </a:cxn>
                  <a:cxn ang="0">
                    <a:pos x="759" y="1250"/>
                  </a:cxn>
                  <a:cxn ang="0">
                    <a:pos x="715" y="1158"/>
                  </a:cxn>
                  <a:cxn ang="0">
                    <a:pos x="598" y="875"/>
                  </a:cxn>
                  <a:cxn ang="0">
                    <a:pos x="534" y="741"/>
                  </a:cxn>
                  <a:cxn ang="0">
                    <a:pos x="494" y="675"/>
                  </a:cxn>
                  <a:cxn ang="0">
                    <a:pos x="455" y="624"/>
                  </a:cxn>
                  <a:cxn ang="0">
                    <a:pos x="412" y="593"/>
                  </a:cxn>
                  <a:cxn ang="0">
                    <a:pos x="356" y="583"/>
                  </a:cxn>
                  <a:cxn ang="0">
                    <a:pos x="284" y="571"/>
                  </a:cxn>
                  <a:cxn ang="0">
                    <a:pos x="231" y="564"/>
                  </a:cxn>
                  <a:cxn ang="0">
                    <a:pos x="206" y="569"/>
                  </a:cxn>
                  <a:cxn ang="0">
                    <a:pos x="193" y="580"/>
                  </a:cxn>
                  <a:cxn ang="0">
                    <a:pos x="183" y="600"/>
                  </a:cxn>
                  <a:cxn ang="0">
                    <a:pos x="178" y="630"/>
                  </a:cxn>
                  <a:cxn ang="0">
                    <a:pos x="176" y="709"/>
                  </a:cxn>
                  <a:cxn ang="0">
                    <a:pos x="183" y="765"/>
                  </a:cxn>
                  <a:cxn ang="0">
                    <a:pos x="195" y="817"/>
                  </a:cxn>
                  <a:cxn ang="0">
                    <a:pos x="216" y="866"/>
                  </a:cxn>
                  <a:cxn ang="0">
                    <a:pos x="242" y="912"/>
                  </a:cxn>
                  <a:cxn ang="0">
                    <a:pos x="307" y="1000"/>
                  </a:cxn>
                  <a:cxn ang="0">
                    <a:pos x="383" y="1084"/>
                  </a:cxn>
                  <a:cxn ang="0">
                    <a:pos x="462" y="1172"/>
                  </a:cxn>
                  <a:cxn ang="0">
                    <a:pos x="431" y="1164"/>
                  </a:cxn>
                  <a:cxn ang="0">
                    <a:pos x="339" y="1092"/>
                  </a:cxn>
                  <a:cxn ang="0">
                    <a:pos x="230" y="988"/>
                  </a:cxn>
                  <a:cxn ang="0">
                    <a:pos x="179" y="928"/>
                  </a:cxn>
                  <a:cxn ang="0">
                    <a:pos x="133" y="862"/>
                  </a:cxn>
                  <a:cxn ang="0">
                    <a:pos x="96" y="792"/>
                  </a:cxn>
                  <a:cxn ang="0">
                    <a:pos x="73" y="719"/>
                  </a:cxn>
                  <a:cxn ang="0">
                    <a:pos x="30" y="533"/>
                  </a:cxn>
                  <a:cxn ang="0">
                    <a:pos x="8" y="388"/>
                  </a:cxn>
                  <a:cxn ang="0">
                    <a:pos x="0" y="281"/>
                  </a:cxn>
                  <a:cxn ang="0">
                    <a:pos x="5" y="182"/>
                  </a:cxn>
                  <a:cxn ang="0">
                    <a:pos x="29" y="98"/>
                  </a:cxn>
                  <a:cxn ang="0">
                    <a:pos x="75" y="37"/>
                  </a:cxn>
                  <a:cxn ang="0">
                    <a:pos x="148" y="4"/>
                  </a:cxn>
                  <a:cxn ang="0">
                    <a:pos x="250" y="6"/>
                  </a:cxn>
                  <a:cxn ang="0">
                    <a:pos x="388" y="51"/>
                  </a:cxn>
                </a:cxnLst>
                <a:rect l="0" t="0" r="r" b="b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8" name="Freeform 55"/>
              <p:cNvSpPr>
                <a:spLocks/>
              </p:cNvSpPr>
              <p:nvPr/>
            </p:nvSpPr>
            <p:spPr bwMode="auto">
              <a:xfrm>
                <a:off x="3370" y="2748"/>
                <a:ext cx="164" cy="301"/>
              </a:xfrm>
              <a:custGeom>
                <a:avLst/>
                <a:gdLst/>
                <a:ahLst/>
                <a:cxnLst>
                  <a:cxn ang="0">
                    <a:pos x="660" y="1199"/>
                  </a:cxn>
                  <a:cxn ang="0">
                    <a:pos x="574" y="988"/>
                  </a:cxn>
                  <a:cxn ang="0">
                    <a:pos x="506" y="847"/>
                  </a:cxn>
                  <a:cxn ang="0">
                    <a:pos x="440" y="749"/>
                  </a:cxn>
                  <a:cxn ang="0">
                    <a:pos x="346" y="628"/>
                  </a:cxn>
                  <a:cxn ang="0">
                    <a:pos x="270" y="543"/>
                  </a:cxn>
                  <a:cxn ang="0">
                    <a:pos x="225" y="506"/>
                  </a:cxn>
                  <a:cxn ang="0">
                    <a:pos x="196" y="492"/>
                  </a:cxn>
                  <a:cxn ang="0">
                    <a:pos x="176" y="495"/>
                  </a:cxn>
                  <a:cxn ang="0">
                    <a:pos x="164" y="517"/>
                  </a:cxn>
                  <a:cxn ang="0">
                    <a:pos x="163" y="587"/>
                  </a:cxn>
                  <a:cxn ang="0">
                    <a:pos x="170" y="687"/>
                  </a:cxn>
                  <a:cxn ang="0">
                    <a:pos x="173" y="732"/>
                  </a:cxn>
                  <a:cxn ang="0">
                    <a:pos x="148" y="672"/>
                  </a:cxn>
                  <a:cxn ang="0">
                    <a:pos x="85" y="502"/>
                  </a:cxn>
                  <a:cxn ang="0">
                    <a:pos x="34" y="403"/>
                  </a:cxn>
                  <a:cxn ang="0">
                    <a:pos x="5" y="350"/>
                  </a:cxn>
                  <a:cxn ang="0">
                    <a:pos x="2" y="296"/>
                  </a:cxn>
                  <a:cxn ang="0">
                    <a:pos x="14" y="199"/>
                  </a:cxn>
                  <a:cxn ang="0">
                    <a:pos x="29" y="140"/>
                  </a:cxn>
                  <a:cxn ang="0">
                    <a:pos x="46" y="91"/>
                  </a:cxn>
                  <a:cxn ang="0">
                    <a:pos x="69" y="52"/>
                  </a:cxn>
                  <a:cxn ang="0">
                    <a:pos x="96" y="23"/>
                  </a:cxn>
                  <a:cxn ang="0">
                    <a:pos x="128" y="5"/>
                  </a:cxn>
                  <a:cxn ang="0">
                    <a:pos x="164" y="0"/>
                  </a:cxn>
                  <a:cxn ang="0">
                    <a:pos x="205" y="7"/>
                  </a:cxn>
                  <a:cxn ang="0">
                    <a:pos x="252" y="28"/>
                  </a:cxn>
                  <a:cxn ang="0">
                    <a:pos x="305" y="63"/>
                  </a:cxn>
                  <a:cxn ang="0">
                    <a:pos x="362" y="113"/>
                  </a:cxn>
                  <a:cxn ang="0">
                    <a:pos x="426" y="178"/>
                  </a:cxn>
                  <a:cxn ang="0">
                    <a:pos x="483" y="246"/>
                  </a:cxn>
                  <a:cxn ang="0">
                    <a:pos x="531" y="315"/>
                  </a:cxn>
                  <a:cxn ang="0">
                    <a:pos x="589" y="425"/>
                  </a:cxn>
                  <a:cxn ang="0">
                    <a:pos x="648" y="583"/>
                  </a:cxn>
                  <a:cxn ang="0">
                    <a:pos x="689" y="707"/>
                  </a:cxn>
                  <a:cxn ang="0">
                    <a:pos x="735" y="793"/>
                  </a:cxn>
                  <a:cxn ang="0">
                    <a:pos x="801" y="905"/>
                  </a:cxn>
                  <a:cxn ang="0">
                    <a:pos x="814" y="933"/>
                  </a:cxn>
                  <a:cxn ang="0">
                    <a:pos x="813" y="940"/>
                  </a:cxn>
                  <a:cxn ang="0">
                    <a:pos x="805" y="938"/>
                  </a:cxn>
                  <a:cxn ang="0">
                    <a:pos x="770" y="910"/>
                  </a:cxn>
                  <a:cxn ang="0">
                    <a:pos x="710" y="850"/>
                  </a:cxn>
                  <a:cxn ang="0">
                    <a:pos x="619" y="750"/>
                  </a:cxn>
                  <a:cxn ang="0">
                    <a:pos x="587" y="722"/>
                  </a:cxn>
                  <a:cxn ang="0">
                    <a:pos x="574" y="718"/>
                  </a:cxn>
                  <a:cxn ang="0">
                    <a:pos x="568" y="725"/>
                  </a:cxn>
                  <a:cxn ang="0">
                    <a:pos x="568" y="748"/>
                  </a:cxn>
                  <a:cxn ang="0">
                    <a:pos x="582" y="805"/>
                  </a:cxn>
                  <a:cxn ang="0">
                    <a:pos x="625" y="950"/>
                  </a:cxn>
                  <a:cxn ang="0">
                    <a:pos x="750" y="1315"/>
                  </a:cxn>
                  <a:cxn ang="0">
                    <a:pos x="820" y="1508"/>
                  </a:cxn>
                </a:cxnLst>
                <a:rect l="0" t="0" r="r" b="b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9" name="Freeform 56"/>
              <p:cNvSpPr>
                <a:spLocks/>
              </p:cNvSpPr>
              <p:nvPr/>
            </p:nvSpPr>
            <p:spPr bwMode="auto">
              <a:xfrm>
                <a:off x="3036" y="2909"/>
                <a:ext cx="37" cy="333"/>
              </a:xfrm>
              <a:custGeom>
                <a:avLst/>
                <a:gdLst/>
                <a:ahLst/>
                <a:cxnLst>
                  <a:cxn ang="0">
                    <a:pos x="115" y="1482"/>
                  </a:cxn>
                  <a:cxn ang="0">
                    <a:pos x="125" y="1427"/>
                  </a:cxn>
                  <a:cxn ang="0">
                    <a:pos x="140" y="1338"/>
                  </a:cxn>
                  <a:cxn ang="0">
                    <a:pos x="148" y="1263"/>
                  </a:cxn>
                  <a:cxn ang="0">
                    <a:pos x="152" y="1216"/>
                  </a:cxn>
                  <a:cxn ang="0">
                    <a:pos x="153" y="1137"/>
                  </a:cxn>
                  <a:cxn ang="0">
                    <a:pos x="161" y="959"/>
                  </a:cxn>
                  <a:cxn ang="0">
                    <a:pos x="169" y="740"/>
                  </a:cxn>
                  <a:cxn ang="0">
                    <a:pos x="173" y="583"/>
                  </a:cxn>
                  <a:cxn ang="0">
                    <a:pos x="173" y="494"/>
                  </a:cxn>
                  <a:cxn ang="0">
                    <a:pos x="169" y="420"/>
                  </a:cxn>
                  <a:cxn ang="0">
                    <a:pos x="167" y="331"/>
                  </a:cxn>
                  <a:cxn ang="0">
                    <a:pos x="164" y="232"/>
                  </a:cxn>
                  <a:cxn ang="0">
                    <a:pos x="163" y="139"/>
                  </a:cxn>
                  <a:cxn ang="0">
                    <a:pos x="161" y="60"/>
                  </a:cxn>
                  <a:cxn ang="0">
                    <a:pos x="158" y="10"/>
                  </a:cxn>
                  <a:cxn ang="0">
                    <a:pos x="157" y="1"/>
                  </a:cxn>
                  <a:cxn ang="0">
                    <a:pos x="153" y="46"/>
                  </a:cxn>
                  <a:cxn ang="0">
                    <a:pos x="149" y="207"/>
                  </a:cxn>
                  <a:cxn ang="0">
                    <a:pos x="144" y="453"/>
                  </a:cxn>
                  <a:cxn ang="0">
                    <a:pos x="138" y="690"/>
                  </a:cxn>
                  <a:cxn ang="0">
                    <a:pos x="131" y="888"/>
                  </a:cxn>
                  <a:cxn ang="0">
                    <a:pos x="122" y="1032"/>
                  </a:cxn>
                  <a:cxn ang="0">
                    <a:pos x="103" y="1215"/>
                  </a:cxn>
                  <a:cxn ang="0">
                    <a:pos x="83" y="1363"/>
                  </a:cxn>
                  <a:cxn ang="0">
                    <a:pos x="66" y="1457"/>
                  </a:cxn>
                  <a:cxn ang="0">
                    <a:pos x="47" y="1539"/>
                  </a:cxn>
                  <a:cxn ang="0">
                    <a:pos x="31" y="1590"/>
                  </a:cxn>
                  <a:cxn ang="0">
                    <a:pos x="20" y="1618"/>
                  </a:cxn>
                  <a:cxn ang="0">
                    <a:pos x="5" y="1646"/>
                  </a:cxn>
                  <a:cxn ang="0">
                    <a:pos x="0" y="1663"/>
                  </a:cxn>
                  <a:cxn ang="0">
                    <a:pos x="1" y="1666"/>
                  </a:cxn>
                  <a:cxn ang="0">
                    <a:pos x="8" y="1665"/>
                  </a:cxn>
                  <a:cxn ang="0">
                    <a:pos x="26" y="1651"/>
                  </a:cxn>
                  <a:cxn ang="0">
                    <a:pos x="48" y="1625"/>
                  </a:cxn>
                  <a:cxn ang="0">
                    <a:pos x="73" y="1590"/>
                  </a:cxn>
                  <a:cxn ang="0">
                    <a:pos x="95" y="1550"/>
                  </a:cxn>
                  <a:cxn ang="0">
                    <a:pos x="106" y="1520"/>
                  </a:cxn>
                  <a:cxn ang="0">
                    <a:pos x="111" y="1500"/>
                  </a:cxn>
                </a:cxnLst>
                <a:rect l="0" t="0" r="r" b="b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0" name="Freeform 57"/>
              <p:cNvSpPr>
                <a:spLocks/>
              </p:cNvSpPr>
              <p:nvPr/>
            </p:nvSpPr>
            <p:spPr bwMode="auto">
              <a:xfrm>
                <a:off x="3080" y="2763"/>
                <a:ext cx="21" cy="195"/>
              </a:xfrm>
              <a:custGeom>
                <a:avLst/>
                <a:gdLst/>
                <a:ahLst/>
                <a:cxnLst>
                  <a:cxn ang="0">
                    <a:pos x="8" y="966"/>
                  </a:cxn>
                  <a:cxn ang="0">
                    <a:pos x="4" y="881"/>
                  </a:cxn>
                  <a:cxn ang="0">
                    <a:pos x="1" y="802"/>
                  </a:cxn>
                  <a:cxn ang="0">
                    <a:pos x="0" y="726"/>
                  </a:cxn>
                  <a:cxn ang="0">
                    <a:pos x="0" y="655"/>
                  </a:cxn>
                  <a:cxn ang="0">
                    <a:pos x="1" y="586"/>
                  </a:cxn>
                  <a:cxn ang="0">
                    <a:pos x="1" y="520"/>
                  </a:cxn>
                  <a:cxn ang="0">
                    <a:pos x="3" y="455"/>
                  </a:cxn>
                  <a:cxn ang="0">
                    <a:pos x="3" y="393"/>
                  </a:cxn>
                  <a:cxn ang="0">
                    <a:pos x="5" y="359"/>
                  </a:cxn>
                  <a:cxn ang="0">
                    <a:pos x="9" y="323"/>
                  </a:cxn>
                  <a:cxn ang="0">
                    <a:pos x="15" y="284"/>
                  </a:cxn>
                  <a:cxn ang="0">
                    <a:pos x="24" y="243"/>
                  </a:cxn>
                  <a:cxn ang="0">
                    <a:pos x="34" y="202"/>
                  </a:cxn>
                  <a:cxn ang="0">
                    <a:pos x="45" y="162"/>
                  </a:cxn>
                  <a:cxn ang="0">
                    <a:pos x="56" y="125"/>
                  </a:cxn>
                  <a:cxn ang="0">
                    <a:pos x="69" y="90"/>
                  </a:cxn>
                  <a:cxn ang="0">
                    <a:pos x="80" y="58"/>
                  </a:cxn>
                  <a:cxn ang="0">
                    <a:pos x="90" y="33"/>
                  </a:cxn>
                  <a:cxn ang="0">
                    <a:pos x="100" y="13"/>
                  </a:cxn>
                  <a:cxn ang="0">
                    <a:pos x="107" y="2"/>
                  </a:cxn>
                  <a:cxn ang="0">
                    <a:pos x="110" y="0"/>
                  </a:cxn>
                  <a:cxn ang="0">
                    <a:pos x="112" y="0"/>
                  </a:cxn>
                  <a:cxn ang="0">
                    <a:pos x="115" y="2"/>
                  </a:cxn>
                  <a:cxn ang="0">
                    <a:pos x="116" y="7"/>
                  </a:cxn>
                  <a:cxn ang="0">
                    <a:pos x="116" y="15"/>
                  </a:cxn>
                  <a:cxn ang="0">
                    <a:pos x="115" y="26"/>
                  </a:cxn>
                  <a:cxn ang="0">
                    <a:pos x="114" y="40"/>
                  </a:cxn>
                  <a:cxn ang="0">
                    <a:pos x="111" y="56"/>
                  </a:cxn>
                  <a:cxn ang="0">
                    <a:pos x="107" y="92"/>
                  </a:cxn>
                  <a:cxn ang="0">
                    <a:pos x="101" y="126"/>
                  </a:cxn>
                  <a:cxn ang="0">
                    <a:pos x="96" y="157"/>
                  </a:cxn>
                  <a:cxn ang="0">
                    <a:pos x="90" y="186"/>
                  </a:cxn>
                  <a:cxn ang="0">
                    <a:pos x="79" y="239"/>
                  </a:cxn>
                  <a:cxn ang="0">
                    <a:pos x="68" y="289"/>
                  </a:cxn>
                  <a:cxn ang="0">
                    <a:pos x="58" y="338"/>
                  </a:cxn>
                  <a:cxn ang="0">
                    <a:pos x="50" y="387"/>
                  </a:cxn>
                  <a:cxn ang="0">
                    <a:pos x="46" y="412"/>
                  </a:cxn>
                  <a:cxn ang="0">
                    <a:pos x="45" y="439"/>
                  </a:cxn>
                  <a:cxn ang="0">
                    <a:pos x="43" y="467"/>
                  </a:cxn>
                  <a:cxn ang="0">
                    <a:pos x="43" y="496"/>
                  </a:cxn>
                  <a:cxn ang="0">
                    <a:pos x="41" y="565"/>
                  </a:cxn>
                  <a:cxn ang="0">
                    <a:pos x="38" y="640"/>
                  </a:cxn>
                  <a:cxn ang="0">
                    <a:pos x="31" y="719"/>
                  </a:cxn>
                  <a:cxn ang="0">
                    <a:pos x="25" y="794"/>
                  </a:cxn>
                  <a:cxn ang="0">
                    <a:pos x="19" y="862"/>
                  </a:cxn>
                  <a:cxn ang="0">
                    <a:pos x="14" y="916"/>
                  </a:cxn>
                  <a:cxn ang="0">
                    <a:pos x="10" y="952"/>
                  </a:cxn>
                  <a:cxn ang="0">
                    <a:pos x="8" y="966"/>
                  </a:cxn>
                </a:cxnLst>
                <a:rect l="0" t="0" r="r" b="b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" name="Freeform 58"/>
              <p:cNvSpPr>
                <a:spLocks/>
              </p:cNvSpPr>
              <p:nvPr/>
            </p:nvSpPr>
            <p:spPr bwMode="auto">
              <a:xfrm>
                <a:off x="2444" y="2694"/>
                <a:ext cx="18" cy="169"/>
              </a:xfrm>
              <a:custGeom>
                <a:avLst/>
                <a:gdLst/>
                <a:ahLst/>
                <a:cxnLst>
                  <a:cxn ang="0">
                    <a:pos x="13" y="854"/>
                  </a:cxn>
                  <a:cxn ang="0">
                    <a:pos x="11" y="851"/>
                  </a:cxn>
                  <a:cxn ang="0">
                    <a:pos x="9" y="842"/>
                  </a:cxn>
                  <a:cxn ang="0">
                    <a:pos x="5" y="825"/>
                  </a:cxn>
                  <a:cxn ang="0">
                    <a:pos x="1" y="798"/>
                  </a:cxn>
                  <a:cxn ang="0">
                    <a:pos x="1" y="783"/>
                  </a:cxn>
                  <a:cxn ang="0">
                    <a:pos x="0" y="765"/>
                  </a:cxn>
                  <a:cxn ang="0">
                    <a:pos x="0" y="745"/>
                  </a:cxn>
                  <a:cxn ang="0">
                    <a:pos x="0" y="721"/>
                  </a:cxn>
                  <a:cxn ang="0">
                    <a:pos x="3" y="696"/>
                  </a:cxn>
                  <a:cxn ang="0">
                    <a:pos x="5" y="667"/>
                  </a:cxn>
                  <a:cxn ang="0">
                    <a:pos x="8" y="636"/>
                  </a:cxn>
                  <a:cxn ang="0">
                    <a:pos x="13" y="602"/>
                  </a:cxn>
                  <a:cxn ang="0">
                    <a:pos x="23" y="532"/>
                  </a:cxn>
                  <a:cxn ang="0">
                    <a:pos x="34" y="465"/>
                  </a:cxn>
                  <a:cxn ang="0">
                    <a:pos x="44" y="400"/>
                  </a:cxn>
                  <a:cxn ang="0">
                    <a:pos x="54" y="339"/>
                  </a:cxn>
                  <a:cxn ang="0">
                    <a:pos x="56" y="309"/>
                  </a:cxn>
                  <a:cxn ang="0">
                    <a:pos x="60" y="279"/>
                  </a:cxn>
                  <a:cxn ang="0">
                    <a:pos x="61" y="249"/>
                  </a:cxn>
                  <a:cxn ang="0">
                    <a:pos x="63" y="220"/>
                  </a:cxn>
                  <a:cxn ang="0">
                    <a:pos x="63" y="192"/>
                  </a:cxn>
                  <a:cxn ang="0">
                    <a:pos x="60" y="164"/>
                  </a:cxn>
                  <a:cxn ang="0">
                    <a:pos x="58" y="136"/>
                  </a:cxn>
                  <a:cxn ang="0">
                    <a:pos x="53" y="108"/>
                  </a:cxn>
                  <a:cxn ang="0">
                    <a:pos x="49" y="82"/>
                  </a:cxn>
                  <a:cxn ang="0">
                    <a:pos x="46" y="59"/>
                  </a:cxn>
                  <a:cxn ang="0">
                    <a:pos x="45" y="41"/>
                  </a:cxn>
                  <a:cxn ang="0">
                    <a:pos x="45" y="26"/>
                  </a:cxn>
                  <a:cxn ang="0">
                    <a:pos x="46" y="14"/>
                  </a:cxn>
                  <a:cxn ang="0">
                    <a:pos x="49" y="6"/>
                  </a:cxn>
                  <a:cxn ang="0">
                    <a:pos x="50" y="3"/>
                  </a:cxn>
                  <a:cxn ang="0">
                    <a:pos x="51" y="1"/>
                  </a:cxn>
                  <a:cxn ang="0">
                    <a:pos x="54" y="0"/>
                  </a:cxn>
                  <a:cxn ang="0">
                    <a:pos x="55" y="0"/>
                  </a:cxn>
                  <a:cxn ang="0">
                    <a:pos x="59" y="1"/>
                  </a:cxn>
                  <a:cxn ang="0">
                    <a:pos x="64" y="6"/>
                  </a:cxn>
                  <a:cxn ang="0">
                    <a:pos x="68" y="13"/>
                  </a:cxn>
                  <a:cxn ang="0">
                    <a:pos x="73" y="24"/>
                  </a:cxn>
                  <a:cxn ang="0">
                    <a:pos x="76" y="38"/>
                  </a:cxn>
                  <a:cxn ang="0">
                    <a:pos x="80" y="56"/>
                  </a:cxn>
                  <a:cxn ang="0">
                    <a:pos x="84" y="76"/>
                  </a:cxn>
                  <a:cxn ang="0">
                    <a:pos x="88" y="98"/>
                  </a:cxn>
                  <a:cxn ang="0">
                    <a:pos x="90" y="122"/>
                  </a:cxn>
                  <a:cxn ang="0">
                    <a:pos x="93" y="147"/>
                  </a:cxn>
                  <a:cxn ang="0">
                    <a:pos x="95" y="170"/>
                  </a:cxn>
                  <a:cxn ang="0">
                    <a:pos x="95" y="195"/>
                  </a:cxn>
                  <a:cxn ang="0">
                    <a:pos x="95" y="244"/>
                  </a:cxn>
                  <a:cxn ang="0">
                    <a:pos x="91" y="294"/>
                  </a:cxn>
                  <a:cxn ang="0">
                    <a:pos x="86" y="343"/>
                  </a:cxn>
                  <a:cxn ang="0">
                    <a:pos x="80" y="391"/>
                  </a:cxn>
                  <a:cxn ang="0">
                    <a:pos x="71" y="440"/>
                  </a:cxn>
                  <a:cxn ang="0">
                    <a:pos x="63" y="489"/>
                  </a:cxn>
                  <a:cxn ang="0">
                    <a:pos x="54" y="541"/>
                  </a:cxn>
                  <a:cxn ang="0">
                    <a:pos x="44" y="600"/>
                  </a:cxn>
                  <a:cxn ang="0">
                    <a:pos x="36" y="661"/>
                  </a:cxn>
                  <a:cxn ang="0">
                    <a:pos x="29" y="720"/>
                  </a:cxn>
                  <a:cxn ang="0">
                    <a:pos x="23" y="772"/>
                  </a:cxn>
                  <a:cxn ang="0">
                    <a:pos x="18" y="816"/>
                  </a:cxn>
                  <a:cxn ang="0">
                    <a:pos x="14" y="844"/>
                  </a:cxn>
                  <a:cxn ang="0">
                    <a:pos x="13" y="854"/>
                  </a:cxn>
                </a:cxnLst>
                <a:rect l="0" t="0" r="r" b="b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2" name="Freeform 59"/>
              <p:cNvSpPr>
                <a:spLocks/>
              </p:cNvSpPr>
              <p:nvPr/>
            </p:nvSpPr>
            <p:spPr bwMode="auto">
              <a:xfrm>
                <a:off x="2274" y="2668"/>
                <a:ext cx="149" cy="353"/>
              </a:xfrm>
              <a:custGeom>
                <a:avLst/>
                <a:gdLst/>
                <a:ahLst/>
                <a:cxnLst>
                  <a:cxn ang="0">
                    <a:pos x="299" y="1669"/>
                  </a:cxn>
                  <a:cxn ang="0">
                    <a:pos x="286" y="1608"/>
                  </a:cxn>
                  <a:cxn ang="0">
                    <a:pos x="274" y="1538"/>
                  </a:cxn>
                  <a:cxn ang="0">
                    <a:pos x="271" y="1482"/>
                  </a:cxn>
                  <a:cxn ang="0">
                    <a:pos x="272" y="1419"/>
                  </a:cxn>
                  <a:cxn ang="0">
                    <a:pos x="279" y="1349"/>
                  </a:cxn>
                  <a:cxn ang="0">
                    <a:pos x="297" y="1271"/>
                  </a:cxn>
                  <a:cxn ang="0">
                    <a:pos x="321" y="1165"/>
                  </a:cxn>
                  <a:cxn ang="0">
                    <a:pos x="352" y="1039"/>
                  </a:cxn>
                  <a:cxn ang="0">
                    <a:pos x="388" y="900"/>
                  </a:cxn>
                  <a:cxn ang="0">
                    <a:pos x="427" y="760"/>
                  </a:cxn>
                  <a:cxn ang="0">
                    <a:pos x="467" y="628"/>
                  </a:cxn>
                  <a:cxn ang="0">
                    <a:pos x="507" y="513"/>
                  </a:cxn>
                  <a:cxn ang="0">
                    <a:pos x="536" y="445"/>
                  </a:cxn>
                  <a:cxn ang="0">
                    <a:pos x="555" y="408"/>
                  </a:cxn>
                  <a:cxn ang="0">
                    <a:pos x="581" y="366"/>
                  </a:cxn>
                  <a:cxn ang="0">
                    <a:pos x="621" y="295"/>
                  </a:cxn>
                  <a:cxn ang="0">
                    <a:pos x="660" y="216"/>
                  </a:cxn>
                  <a:cxn ang="0">
                    <a:pos x="696" y="137"/>
                  </a:cxn>
                  <a:cxn ang="0">
                    <a:pos x="725" y="69"/>
                  </a:cxn>
                  <a:cxn ang="0">
                    <a:pos x="742" y="19"/>
                  </a:cxn>
                  <a:cxn ang="0">
                    <a:pos x="746" y="1"/>
                  </a:cxn>
                  <a:cxn ang="0">
                    <a:pos x="742" y="1"/>
                  </a:cxn>
                  <a:cxn ang="0">
                    <a:pos x="729" y="20"/>
                  </a:cxn>
                  <a:cxn ang="0">
                    <a:pos x="672" y="116"/>
                  </a:cxn>
                  <a:cxn ang="0">
                    <a:pos x="591" y="255"/>
                  </a:cxn>
                  <a:cxn ang="0">
                    <a:pos x="533" y="363"/>
                  </a:cxn>
                  <a:cxn ang="0">
                    <a:pos x="498" y="440"/>
                  </a:cxn>
                  <a:cxn ang="0">
                    <a:pos x="465" y="518"/>
                  </a:cxn>
                  <a:cxn ang="0">
                    <a:pos x="437" y="602"/>
                  </a:cxn>
                  <a:cxn ang="0">
                    <a:pos x="402" y="740"/>
                  </a:cxn>
                  <a:cxn ang="0">
                    <a:pos x="347" y="955"/>
                  </a:cxn>
                  <a:cxn ang="0">
                    <a:pos x="289" y="1165"/>
                  </a:cxn>
                  <a:cxn ang="0">
                    <a:pos x="251" y="1292"/>
                  </a:cxn>
                  <a:cxn ang="0">
                    <a:pos x="228" y="1352"/>
                  </a:cxn>
                  <a:cxn ang="0">
                    <a:pos x="206" y="1389"/>
                  </a:cxn>
                  <a:cxn ang="0">
                    <a:pos x="173" y="1426"/>
                  </a:cxn>
                  <a:cxn ang="0">
                    <a:pos x="112" y="1485"/>
                  </a:cxn>
                  <a:cxn ang="0">
                    <a:pos x="36" y="1558"/>
                  </a:cxn>
                  <a:cxn ang="0">
                    <a:pos x="2" y="1594"/>
                  </a:cxn>
                  <a:cxn ang="0">
                    <a:pos x="0" y="1604"/>
                  </a:cxn>
                  <a:cxn ang="0">
                    <a:pos x="6" y="1605"/>
                  </a:cxn>
                  <a:cxn ang="0">
                    <a:pos x="32" y="1602"/>
                  </a:cxn>
                  <a:cxn ang="0">
                    <a:pos x="79" y="1592"/>
                  </a:cxn>
                  <a:cxn ang="0">
                    <a:pos x="116" y="1588"/>
                  </a:cxn>
                  <a:cxn ang="0">
                    <a:pos x="142" y="1590"/>
                  </a:cxn>
                  <a:cxn ang="0">
                    <a:pos x="171" y="1599"/>
                  </a:cxn>
                  <a:cxn ang="0">
                    <a:pos x="202" y="1614"/>
                  </a:cxn>
                  <a:cxn ang="0">
                    <a:pos x="226" y="1630"/>
                  </a:cxn>
                  <a:cxn ang="0">
                    <a:pos x="239" y="1644"/>
                  </a:cxn>
                  <a:cxn ang="0">
                    <a:pos x="257" y="1666"/>
                  </a:cxn>
                  <a:cxn ang="0">
                    <a:pos x="282" y="1715"/>
                  </a:cxn>
                  <a:cxn ang="0">
                    <a:pos x="294" y="1751"/>
                  </a:cxn>
                  <a:cxn ang="0">
                    <a:pos x="298" y="1759"/>
                  </a:cxn>
                  <a:cxn ang="0">
                    <a:pos x="299" y="1758"/>
                  </a:cxn>
                  <a:cxn ang="0">
                    <a:pos x="302" y="1734"/>
                  </a:cxn>
                </a:cxnLst>
                <a:rect l="0" t="0" r="r" b="b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3" name="Freeform 60"/>
              <p:cNvSpPr>
                <a:spLocks/>
              </p:cNvSpPr>
              <p:nvPr/>
            </p:nvSpPr>
            <p:spPr bwMode="auto">
              <a:xfrm>
                <a:off x="2245" y="2631"/>
                <a:ext cx="149" cy="235"/>
              </a:xfrm>
              <a:custGeom>
                <a:avLst/>
                <a:gdLst/>
                <a:ahLst/>
                <a:cxnLst>
                  <a:cxn ang="0">
                    <a:pos x="719" y="130"/>
                  </a:cxn>
                  <a:cxn ang="0">
                    <a:pos x="654" y="138"/>
                  </a:cxn>
                  <a:cxn ang="0">
                    <a:pos x="593" y="148"/>
                  </a:cxn>
                  <a:cxn ang="0">
                    <a:pos x="524" y="164"/>
                  </a:cxn>
                  <a:cxn ang="0">
                    <a:pos x="454" y="186"/>
                  </a:cxn>
                  <a:cxn ang="0">
                    <a:pos x="407" y="206"/>
                  </a:cxn>
                  <a:cxn ang="0">
                    <a:pos x="379" y="221"/>
                  </a:cxn>
                  <a:cxn ang="0">
                    <a:pos x="356" y="237"/>
                  </a:cxn>
                  <a:cxn ang="0">
                    <a:pos x="336" y="256"/>
                  </a:cxn>
                  <a:cxn ang="0">
                    <a:pos x="312" y="289"/>
                  </a:cxn>
                  <a:cxn ang="0">
                    <a:pos x="277" y="352"/>
                  </a:cxn>
                  <a:cxn ang="0">
                    <a:pos x="240" y="429"/>
                  </a:cxn>
                  <a:cxn ang="0">
                    <a:pos x="201" y="518"/>
                  </a:cxn>
                  <a:cxn ang="0">
                    <a:pos x="164" y="616"/>
                  </a:cxn>
                  <a:cxn ang="0">
                    <a:pos x="130" y="720"/>
                  </a:cxn>
                  <a:cxn ang="0">
                    <a:pos x="101" y="825"/>
                  </a:cxn>
                  <a:cxn ang="0">
                    <a:pos x="83" y="928"/>
                  </a:cxn>
                  <a:cxn ang="0">
                    <a:pos x="68" y="1064"/>
                  </a:cxn>
                  <a:cxn ang="0">
                    <a:pos x="55" y="1151"/>
                  </a:cxn>
                  <a:cxn ang="0">
                    <a:pos x="48" y="1178"/>
                  </a:cxn>
                  <a:cxn ang="0">
                    <a:pos x="44" y="1183"/>
                  </a:cxn>
                  <a:cxn ang="0">
                    <a:pos x="40" y="1179"/>
                  </a:cxn>
                  <a:cxn ang="0">
                    <a:pos x="38" y="1160"/>
                  </a:cxn>
                  <a:cxn ang="0">
                    <a:pos x="33" y="1084"/>
                  </a:cxn>
                  <a:cxn ang="0">
                    <a:pos x="33" y="956"/>
                  </a:cxn>
                  <a:cxn ang="0">
                    <a:pos x="41" y="867"/>
                  </a:cxn>
                  <a:cxn ang="0">
                    <a:pos x="55" y="784"/>
                  </a:cxn>
                  <a:cxn ang="0">
                    <a:pos x="75" y="705"/>
                  </a:cxn>
                  <a:cxn ang="0">
                    <a:pos x="99" y="631"/>
                  </a:cxn>
                  <a:cxn ang="0">
                    <a:pos x="125" y="561"/>
                  </a:cxn>
                  <a:cxn ang="0">
                    <a:pos x="165" y="462"/>
                  </a:cxn>
                  <a:cxn ang="0">
                    <a:pos x="201" y="369"/>
                  </a:cxn>
                  <a:cxn ang="0">
                    <a:pos x="225" y="314"/>
                  </a:cxn>
                  <a:cxn ang="0">
                    <a:pos x="247" y="267"/>
                  </a:cxn>
                  <a:cxn ang="0">
                    <a:pos x="265" y="226"/>
                  </a:cxn>
                  <a:cxn ang="0">
                    <a:pos x="273" y="197"/>
                  </a:cxn>
                  <a:cxn ang="0">
                    <a:pos x="276" y="178"/>
                  </a:cxn>
                  <a:cxn ang="0">
                    <a:pos x="276" y="162"/>
                  </a:cxn>
                  <a:cxn ang="0">
                    <a:pos x="272" y="145"/>
                  </a:cxn>
                  <a:cxn ang="0">
                    <a:pos x="265" y="128"/>
                  </a:cxn>
                  <a:cxn ang="0">
                    <a:pos x="253" y="111"/>
                  </a:cxn>
                  <a:cxn ang="0">
                    <a:pos x="237" y="95"/>
                  </a:cxn>
                  <a:cxn ang="0">
                    <a:pos x="217" y="77"/>
                  </a:cxn>
                  <a:cxn ang="0">
                    <a:pos x="179" y="52"/>
                  </a:cxn>
                  <a:cxn ang="0">
                    <a:pos x="130" y="30"/>
                  </a:cxn>
                  <a:cxn ang="0">
                    <a:pos x="86" y="18"/>
                  </a:cxn>
                  <a:cxn ang="0">
                    <a:pos x="49" y="13"/>
                  </a:cxn>
                  <a:cxn ang="0">
                    <a:pos x="10" y="13"/>
                  </a:cxn>
                  <a:cxn ang="0">
                    <a:pos x="3" y="15"/>
                  </a:cxn>
                  <a:cxn ang="0">
                    <a:pos x="36" y="5"/>
                  </a:cxn>
                  <a:cxn ang="0">
                    <a:pos x="65" y="0"/>
                  </a:cxn>
                  <a:cxn ang="0">
                    <a:pos x="95" y="0"/>
                  </a:cxn>
                  <a:cxn ang="0">
                    <a:pos x="125" y="3"/>
                  </a:cxn>
                  <a:cxn ang="0">
                    <a:pos x="176" y="15"/>
                  </a:cxn>
                  <a:cxn ang="0">
                    <a:pos x="258" y="41"/>
                  </a:cxn>
                  <a:cxn ang="0">
                    <a:pos x="332" y="67"/>
                  </a:cxn>
                  <a:cxn ang="0">
                    <a:pos x="381" y="81"/>
                  </a:cxn>
                  <a:cxn ang="0">
                    <a:pos x="458" y="100"/>
                  </a:cxn>
                  <a:cxn ang="0">
                    <a:pos x="567" y="117"/>
                  </a:cxn>
                  <a:cxn ang="0">
                    <a:pos x="678" y="127"/>
                  </a:cxn>
                </a:cxnLst>
                <a:rect l="0" t="0" r="r" b="b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4" name="Freeform 61"/>
              <p:cNvSpPr>
                <a:spLocks/>
              </p:cNvSpPr>
              <p:nvPr/>
            </p:nvSpPr>
            <p:spPr bwMode="auto">
              <a:xfrm>
                <a:off x="2018" y="2613"/>
                <a:ext cx="206" cy="373"/>
              </a:xfrm>
              <a:custGeom>
                <a:avLst/>
                <a:gdLst/>
                <a:ahLst/>
                <a:cxnLst>
                  <a:cxn ang="0">
                    <a:pos x="1013" y="100"/>
                  </a:cxn>
                  <a:cxn ang="0">
                    <a:pos x="988" y="106"/>
                  </a:cxn>
                  <a:cxn ang="0">
                    <a:pos x="962" y="118"/>
                  </a:cxn>
                  <a:cxn ang="0">
                    <a:pos x="927" y="140"/>
                  </a:cxn>
                  <a:cxn ang="0">
                    <a:pos x="885" y="175"/>
                  </a:cxn>
                  <a:cxn ang="0">
                    <a:pos x="836" y="223"/>
                  </a:cxn>
                  <a:cxn ang="0">
                    <a:pos x="781" y="291"/>
                  </a:cxn>
                  <a:cxn ang="0">
                    <a:pos x="745" y="342"/>
                  </a:cxn>
                  <a:cxn ang="0">
                    <a:pos x="704" y="424"/>
                  </a:cxn>
                  <a:cxn ang="0">
                    <a:pos x="634" y="570"/>
                  </a:cxn>
                  <a:cxn ang="0">
                    <a:pos x="545" y="759"/>
                  </a:cxn>
                  <a:cxn ang="0">
                    <a:pos x="450" y="971"/>
                  </a:cxn>
                  <a:cxn ang="0">
                    <a:pos x="383" y="1134"/>
                  </a:cxn>
                  <a:cxn ang="0">
                    <a:pos x="342" y="1239"/>
                  </a:cxn>
                  <a:cxn ang="0">
                    <a:pos x="306" y="1339"/>
                  </a:cxn>
                  <a:cxn ang="0">
                    <a:pos x="277" y="1431"/>
                  </a:cxn>
                  <a:cxn ang="0">
                    <a:pos x="256" y="1514"/>
                  </a:cxn>
                  <a:cxn ang="0">
                    <a:pos x="243" y="1582"/>
                  </a:cxn>
                  <a:cxn ang="0">
                    <a:pos x="243" y="1626"/>
                  </a:cxn>
                  <a:cxn ang="0">
                    <a:pos x="246" y="1689"/>
                  </a:cxn>
                  <a:cxn ang="0">
                    <a:pos x="246" y="1743"/>
                  </a:cxn>
                  <a:cxn ang="0">
                    <a:pos x="243" y="1798"/>
                  </a:cxn>
                  <a:cxn ang="0">
                    <a:pos x="237" y="1832"/>
                  </a:cxn>
                  <a:cxn ang="0">
                    <a:pos x="231" y="1851"/>
                  </a:cxn>
                  <a:cxn ang="0">
                    <a:pos x="223" y="1862"/>
                  </a:cxn>
                  <a:cxn ang="0">
                    <a:pos x="213" y="1868"/>
                  </a:cxn>
                  <a:cxn ang="0">
                    <a:pos x="201" y="1865"/>
                  </a:cxn>
                  <a:cxn ang="0">
                    <a:pos x="186" y="1853"/>
                  </a:cxn>
                  <a:cxn ang="0">
                    <a:pos x="171" y="1837"/>
                  </a:cxn>
                  <a:cxn ang="0">
                    <a:pos x="152" y="1827"/>
                  </a:cxn>
                  <a:cxn ang="0">
                    <a:pos x="131" y="1821"/>
                  </a:cxn>
                  <a:cxn ang="0">
                    <a:pos x="107" y="1818"/>
                  </a:cxn>
                  <a:cxn ang="0">
                    <a:pos x="69" y="1821"/>
                  </a:cxn>
                  <a:cxn ang="0">
                    <a:pos x="20" y="1831"/>
                  </a:cxn>
                  <a:cxn ang="0">
                    <a:pos x="4" y="1835"/>
                  </a:cxn>
                  <a:cxn ang="0">
                    <a:pos x="32" y="1796"/>
                  </a:cxn>
                  <a:cxn ang="0">
                    <a:pos x="69" y="1736"/>
                  </a:cxn>
                  <a:cxn ang="0">
                    <a:pos x="98" y="1680"/>
                  </a:cxn>
                  <a:cxn ang="0">
                    <a:pos x="132" y="1609"/>
                  </a:cxn>
                  <a:cxn ang="0">
                    <a:pos x="168" y="1523"/>
                  </a:cxn>
                  <a:cxn ang="0">
                    <a:pos x="210" y="1416"/>
                  </a:cxn>
                  <a:cxn ang="0">
                    <a:pos x="263" y="1282"/>
                  </a:cxn>
                  <a:cxn ang="0">
                    <a:pos x="327" y="1126"/>
                  </a:cxn>
                  <a:cxn ang="0">
                    <a:pos x="398" y="960"/>
                  </a:cxn>
                  <a:cxn ang="0">
                    <a:pos x="472" y="792"/>
                  </a:cxn>
                  <a:cxn ang="0">
                    <a:pos x="541" y="636"/>
                  </a:cxn>
                  <a:cxn ang="0">
                    <a:pos x="606" y="499"/>
                  </a:cxn>
                  <a:cxn ang="0">
                    <a:pos x="660" y="394"/>
                  </a:cxn>
                  <a:cxn ang="0">
                    <a:pos x="720" y="294"/>
                  </a:cxn>
                  <a:cxn ang="0">
                    <a:pos x="786" y="191"/>
                  </a:cxn>
                  <a:cxn ang="0">
                    <a:pos x="826" y="126"/>
                  </a:cxn>
                  <a:cxn ang="0">
                    <a:pos x="847" y="87"/>
                  </a:cxn>
                  <a:cxn ang="0">
                    <a:pos x="861" y="51"/>
                  </a:cxn>
                  <a:cxn ang="0">
                    <a:pos x="868" y="17"/>
                  </a:cxn>
                  <a:cxn ang="0">
                    <a:pos x="881" y="11"/>
                  </a:cxn>
                  <a:cxn ang="0">
                    <a:pos x="933" y="55"/>
                  </a:cxn>
                  <a:cxn ang="0">
                    <a:pos x="973" y="78"/>
                  </a:cxn>
                  <a:cxn ang="0">
                    <a:pos x="1002" y="93"/>
                  </a:cxn>
                </a:cxnLst>
                <a:rect l="0" t="0" r="r" b="b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5" name="Freeform 62"/>
              <p:cNvSpPr>
                <a:spLocks/>
              </p:cNvSpPr>
              <p:nvPr/>
            </p:nvSpPr>
            <p:spPr bwMode="auto">
              <a:xfrm>
                <a:off x="3438" y="3692"/>
                <a:ext cx="42" cy="290"/>
              </a:xfrm>
              <a:custGeom>
                <a:avLst/>
                <a:gdLst/>
                <a:ahLst/>
                <a:cxnLst>
                  <a:cxn ang="0">
                    <a:pos x="139" y="1442"/>
                  </a:cxn>
                  <a:cxn ang="0">
                    <a:pos x="139" y="1429"/>
                  </a:cxn>
                  <a:cxn ang="0">
                    <a:pos x="140" y="1390"/>
                  </a:cxn>
                  <a:cxn ang="0">
                    <a:pos x="141" y="1328"/>
                  </a:cxn>
                  <a:cxn ang="0">
                    <a:pos x="141" y="1244"/>
                  </a:cxn>
                  <a:cxn ang="0">
                    <a:pos x="140" y="1194"/>
                  </a:cxn>
                  <a:cxn ang="0">
                    <a:pos x="137" y="1140"/>
                  </a:cxn>
                  <a:cxn ang="0">
                    <a:pos x="134" y="1081"/>
                  </a:cxn>
                  <a:cxn ang="0">
                    <a:pos x="130" y="1016"/>
                  </a:cxn>
                  <a:cxn ang="0">
                    <a:pos x="124" y="949"/>
                  </a:cxn>
                  <a:cxn ang="0">
                    <a:pos x="117" y="876"/>
                  </a:cxn>
                  <a:cxn ang="0">
                    <a:pos x="109" y="800"/>
                  </a:cxn>
                  <a:cxn ang="0">
                    <a:pos x="99" y="720"/>
                  </a:cxn>
                  <a:cxn ang="0">
                    <a:pos x="86" y="639"/>
                  </a:cxn>
                  <a:cxn ang="0">
                    <a:pos x="75" y="559"/>
                  </a:cxn>
                  <a:cxn ang="0">
                    <a:pos x="62" y="481"/>
                  </a:cxn>
                  <a:cxn ang="0">
                    <a:pos x="51" y="403"/>
                  </a:cxn>
                  <a:cxn ang="0">
                    <a:pos x="41" y="331"/>
                  </a:cxn>
                  <a:cxn ang="0">
                    <a:pos x="31" y="262"/>
                  </a:cxn>
                  <a:cxn ang="0">
                    <a:pos x="22" y="200"/>
                  </a:cxn>
                  <a:cxn ang="0">
                    <a:pos x="15" y="144"/>
                  </a:cxn>
                  <a:cxn ang="0">
                    <a:pos x="9" y="95"/>
                  </a:cxn>
                  <a:cxn ang="0">
                    <a:pos x="4" y="56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5" y="7"/>
                  </a:cxn>
                  <a:cxn ang="0">
                    <a:pos x="11" y="27"/>
                  </a:cxn>
                  <a:cxn ang="0">
                    <a:pos x="20" y="62"/>
                  </a:cxn>
                  <a:cxn ang="0">
                    <a:pos x="30" y="112"/>
                  </a:cxn>
                  <a:cxn ang="0">
                    <a:pos x="42" y="173"/>
                  </a:cxn>
                  <a:cxn ang="0">
                    <a:pos x="56" y="243"/>
                  </a:cxn>
                  <a:cxn ang="0">
                    <a:pos x="71" y="322"/>
                  </a:cxn>
                  <a:cxn ang="0">
                    <a:pos x="87" y="407"/>
                  </a:cxn>
                  <a:cxn ang="0">
                    <a:pos x="104" y="496"/>
                  </a:cxn>
                  <a:cxn ang="0">
                    <a:pos x="121" y="588"/>
                  </a:cxn>
                  <a:cxn ang="0">
                    <a:pos x="137" y="681"/>
                  </a:cxn>
                  <a:cxn ang="0">
                    <a:pos x="152" y="776"/>
                  </a:cxn>
                  <a:cxn ang="0">
                    <a:pos x="166" y="867"/>
                  </a:cxn>
                  <a:cxn ang="0">
                    <a:pos x="178" y="956"/>
                  </a:cxn>
                  <a:cxn ang="0">
                    <a:pos x="188" y="1040"/>
                  </a:cxn>
                  <a:cxn ang="0">
                    <a:pos x="197" y="1117"/>
                  </a:cxn>
                  <a:cxn ang="0">
                    <a:pos x="202" y="1187"/>
                  </a:cxn>
                  <a:cxn ang="0">
                    <a:pos x="203" y="1217"/>
                  </a:cxn>
                  <a:cxn ang="0">
                    <a:pos x="203" y="1246"/>
                  </a:cxn>
                  <a:cxn ang="0">
                    <a:pos x="203" y="1271"/>
                  </a:cxn>
                  <a:cxn ang="0">
                    <a:pos x="202" y="1293"/>
                  </a:cxn>
                  <a:cxn ang="0">
                    <a:pos x="200" y="1309"/>
                  </a:cxn>
                  <a:cxn ang="0">
                    <a:pos x="197" y="1324"/>
                  </a:cxn>
                  <a:cxn ang="0">
                    <a:pos x="192" y="1338"/>
                  </a:cxn>
                  <a:cxn ang="0">
                    <a:pos x="188" y="1352"/>
                  </a:cxn>
                  <a:cxn ang="0">
                    <a:pos x="177" y="1378"/>
                  </a:cxn>
                  <a:cxn ang="0">
                    <a:pos x="166" y="1399"/>
                  </a:cxn>
                  <a:cxn ang="0">
                    <a:pos x="147" y="1430"/>
                  </a:cxn>
                  <a:cxn ang="0">
                    <a:pos x="139" y="1442"/>
                  </a:cxn>
                </a:cxnLst>
                <a:rect l="0" t="0" r="r" b="b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6" name="Freeform 63"/>
              <p:cNvSpPr>
                <a:spLocks/>
              </p:cNvSpPr>
              <p:nvPr/>
            </p:nvSpPr>
            <p:spPr bwMode="auto">
              <a:xfrm>
                <a:off x="3318" y="3876"/>
                <a:ext cx="60" cy="172"/>
              </a:xfrm>
              <a:custGeom>
                <a:avLst/>
                <a:gdLst/>
                <a:ahLst/>
                <a:cxnLst>
                  <a:cxn ang="0">
                    <a:pos x="290" y="800"/>
                  </a:cxn>
                  <a:cxn ang="0">
                    <a:pos x="294" y="797"/>
                  </a:cxn>
                  <a:cxn ang="0">
                    <a:pos x="296" y="792"/>
                  </a:cxn>
                  <a:cxn ang="0">
                    <a:pos x="284" y="771"/>
                  </a:cxn>
                  <a:cxn ang="0">
                    <a:pos x="260" y="736"/>
                  </a:cxn>
                  <a:cxn ang="0">
                    <a:pos x="241" y="705"/>
                  </a:cxn>
                  <a:cxn ang="0">
                    <a:pos x="222" y="667"/>
                  </a:cxn>
                  <a:cxn ang="0">
                    <a:pos x="207" y="625"/>
                  </a:cxn>
                  <a:cxn ang="0">
                    <a:pos x="195" y="570"/>
                  </a:cxn>
                  <a:cxn ang="0">
                    <a:pos x="166" y="478"/>
                  </a:cxn>
                  <a:cxn ang="0">
                    <a:pos x="129" y="359"/>
                  </a:cxn>
                  <a:cxn ang="0">
                    <a:pos x="86" y="233"/>
                  </a:cxn>
                  <a:cxn ang="0">
                    <a:pos x="48" y="118"/>
                  </a:cxn>
                  <a:cxn ang="0">
                    <a:pos x="17" y="35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7" y="31"/>
                  </a:cxn>
                  <a:cxn ang="0">
                    <a:pos x="50" y="192"/>
                  </a:cxn>
                  <a:cxn ang="0">
                    <a:pos x="105" y="393"/>
                  </a:cxn>
                  <a:cxn ang="0">
                    <a:pos x="146" y="545"/>
                  </a:cxn>
                  <a:cxn ang="0">
                    <a:pos x="170" y="630"/>
                  </a:cxn>
                  <a:cxn ang="0">
                    <a:pos x="174" y="646"/>
                  </a:cxn>
                  <a:cxn ang="0">
                    <a:pos x="174" y="671"/>
                  </a:cxn>
                  <a:cxn ang="0">
                    <a:pos x="172" y="696"/>
                  </a:cxn>
                  <a:cxn ang="0">
                    <a:pos x="166" y="727"/>
                  </a:cxn>
                  <a:cxn ang="0">
                    <a:pos x="154" y="762"/>
                  </a:cxn>
                  <a:cxn ang="0">
                    <a:pos x="135" y="801"/>
                  </a:cxn>
                  <a:cxn ang="0">
                    <a:pos x="106" y="840"/>
                  </a:cxn>
                  <a:cxn ang="0">
                    <a:pos x="94" y="856"/>
                  </a:cxn>
                  <a:cxn ang="0">
                    <a:pos x="126" y="840"/>
                  </a:cxn>
                  <a:cxn ang="0">
                    <a:pos x="182" y="818"/>
                  </a:cxn>
                  <a:cxn ang="0">
                    <a:pos x="234" y="805"/>
                  </a:cxn>
                  <a:cxn ang="0">
                    <a:pos x="269" y="800"/>
                  </a:cxn>
                </a:cxnLst>
                <a:rect l="0" t="0" r="r" b="b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7" name="Freeform 64"/>
              <p:cNvSpPr>
                <a:spLocks/>
              </p:cNvSpPr>
              <p:nvPr/>
            </p:nvSpPr>
            <p:spPr bwMode="auto">
              <a:xfrm>
                <a:off x="3062" y="3922"/>
                <a:ext cx="188" cy="172"/>
              </a:xfrm>
              <a:custGeom>
                <a:avLst/>
                <a:gdLst/>
                <a:ahLst/>
                <a:cxnLst>
                  <a:cxn ang="0">
                    <a:pos x="736" y="855"/>
                  </a:cxn>
                  <a:cxn ang="0">
                    <a:pos x="735" y="851"/>
                  </a:cxn>
                  <a:cxn ang="0">
                    <a:pos x="731" y="841"/>
                  </a:cxn>
                  <a:cxn ang="0">
                    <a:pos x="724" y="826"/>
                  </a:cxn>
                  <a:cxn ang="0">
                    <a:pos x="710" y="805"/>
                  </a:cxn>
                  <a:cxn ang="0">
                    <a:pos x="691" y="777"/>
                  </a:cxn>
                  <a:cxn ang="0">
                    <a:pos x="665" y="746"/>
                  </a:cxn>
                  <a:cxn ang="0">
                    <a:pos x="649" y="727"/>
                  </a:cxn>
                  <a:cxn ang="0">
                    <a:pos x="631" y="709"/>
                  </a:cxn>
                  <a:cxn ang="0">
                    <a:pos x="611" y="687"/>
                  </a:cxn>
                  <a:cxn ang="0">
                    <a:pos x="588" y="666"/>
                  </a:cxn>
                  <a:cxn ang="0">
                    <a:pos x="562" y="640"/>
                  </a:cxn>
                  <a:cxn ang="0">
                    <a:pos x="530" y="608"/>
                  </a:cxn>
                  <a:cxn ang="0">
                    <a:pos x="494" y="570"/>
                  </a:cxn>
                  <a:cxn ang="0">
                    <a:pos x="455" y="528"/>
                  </a:cxn>
                  <a:cxn ang="0">
                    <a:pos x="371" y="435"/>
                  </a:cxn>
                  <a:cxn ang="0">
                    <a:pos x="281" y="334"/>
                  </a:cxn>
                  <a:cxn ang="0">
                    <a:pos x="193" y="234"/>
                  </a:cxn>
                  <a:cxn ang="0">
                    <a:pos x="114" y="141"/>
                  </a:cxn>
                  <a:cxn ang="0">
                    <a:pos x="79" y="98"/>
                  </a:cxn>
                  <a:cxn ang="0">
                    <a:pos x="47" y="60"/>
                  </a:cxn>
                  <a:cxn ang="0">
                    <a:pos x="21" y="26"/>
                  </a:cxn>
                  <a:cxn ang="0">
                    <a:pos x="0" y="0"/>
                  </a:cxn>
                  <a:cxn ang="0">
                    <a:pos x="21" y="22"/>
                  </a:cxn>
                  <a:cxn ang="0">
                    <a:pos x="76" y="85"/>
                  </a:cxn>
                  <a:cxn ang="0">
                    <a:pos x="158" y="176"/>
                  </a:cxn>
                  <a:cxn ang="0">
                    <a:pos x="260" y="283"/>
                  </a:cxn>
                  <a:cxn ang="0">
                    <a:pos x="313" y="341"/>
                  </a:cxn>
                  <a:cxn ang="0">
                    <a:pos x="369" y="397"/>
                  </a:cxn>
                  <a:cxn ang="0">
                    <a:pos x="424" y="452"/>
                  </a:cxn>
                  <a:cxn ang="0">
                    <a:pos x="479" y="504"/>
                  </a:cxn>
                  <a:cxn ang="0">
                    <a:pos x="533" y="551"/>
                  </a:cxn>
                  <a:cxn ang="0">
                    <a:pos x="582" y="594"/>
                  </a:cxn>
                  <a:cxn ang="0">
                    <a:pos x="605" y="613"/>
                  </a:cxn>
                  <a:cxn ang="0">
                    <a:pos x="628" y="630"/>
                  </a:cxn>
                  <a:cxn ang="0">
                    <a:pos x="648" y="644"/>
                  </a:cxn>
                  <a:cxn ang="0">
                    <a:pos x="668" y="656"/>
                  </a:cxn>
                  <a:cxn ang="0">
                    <a:pos x="703" y="679"/>
                  </a:cxn>
                  <a:cxn ang="0">
                    <a:pos x="736" y="697"/>
                  </a:cxn>
                  <a:cxn ang="0">
                    <a:pos x="766" y="714"/>
                  </a:cxn>
                  <a:cxn ang="0">
                    <a:pos x="794" y="729"/>
                  </a:cxn>
                  <a:cxn ang="0">
                    <a:pos x="819" y="741"/>
                  </a:cxn>
                  <a:cxn ang="0">
                    <a:pos x="841" y="751"/>
                  </a:cxn>
                  <a:cxn ang="0">
                    <a:pos x="862" y="760"/>
                  </a:cxn>
                  <a:cxn ang="0">
                    <a:pos x="880" y="767"/>
                  </a:cxn>
                  <a:cxn ang="0">
                    <a:pos x="908" y="777"/>
                  </a:cxn>
                  <a:cxn ang="0">
                    <a:pos x="928" y="782"/>
                  </a:cxn>
                  <a:cxn ang="0">
                    <a:pos x="940" y="785"/>
                  </a:cxn>
                  <a:cxn ang="0">
                    <a:pos x="943" y="785"/>
                  </a:cxn>
                  <a:cxn ang="0">
                    <a:pos x="938" y="785"/>
                  </a:cxn>
                  <a:cxn ang="0">
                    <a:pos x="923" y="784"/>
                  </a:cxn>
                  <a:cxn ang="0">
                    <a:pos x="902" y="785"/>
                  </a:cxn>
                  <a:cxn ang="0">
                    <a:pos x="873" y="789"/>
                  </a:cxn>
                  <a:cxn ang="0">
                    <a:pos x="857" y="791"/>
                  </a:cxn>
                  <a:cxn ang="0">
                    <a:pos x="841" y="795"/>
                  </a:cxn>
                  <a:cxn ang="0">
                    <a:pos x="824" y="801"/>
                  </a:cxn>
                  <a:cxn ang="0">
                    <a:pos x="806" y="809"/>
                  </a:cxn>
                  <a:cxn ang="0">
                    <a:pos x="789" y="816"/>
                  </a:cxn>
                  <a:cxn ang="0">
                    <a:pos x="771" y="827"/>
                  </a:cxn>
                  <a:cxn ang="0">
                    <a:pos x="754" y="840"/>
                  </a:cxn>
                  <a:cxn ang="0">
                    <a:pos x="736" y="855"/>
                  </a:cxn>
                </a:cxnLst>
                <a:rect l="0" t="0" r="r" b="b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8" name="Freeform 65"/>
              <p:cNvSpPr>
                <a:spLocks/>
              </p:cNvSpPr>
              <p:nvPr/>
            </p:nvSpPr>
            <p:spPr bwMode="auto">
              <a:xfrm>
                <a:off x="2950" y="3925"/>
                <a:ext cx="177" cy="189"/>
              </a:xfrm>
              <a:custGeom>
                <a:avLst/>
                <a:gdLst/>
                <a:ahLst/>
                <a:cxnLst>
                  <a:cxn ang="0">
                    <a:pos x="881" y="910"/>
                  </a:cxn>
                  <a:cxn ang="0">
                    <a:pos x="794" y="855"/>
                  </a:cxn>
                  <a:cxn ang="0">
                    <a:pos x="695" y="788"/>
                  </a:cxn>
                  <a:cxn ang="0">
                    <a:pos x="624" y="735"/>
                  </a:cxn>
                  <a:cxn ang="0">
                    <a:pos x="557" y="678"/>
                  </a:cxn>
                  <a:cxn ang="0">
                    <a:pos x="496" y="620"/>
                  </a:cxn>
                  <a:cxn ang="0">
                    <a:pos x="442" y="557"/>
                  </a:cxn>
                  <a:cxn ang="0">
                    <a:pos x="367" y="463"/>
                  </a:cxn>
                  <a:cxn ang="0">
                    <a:pos x="279" y="349"/>
                  </a:cxn>
                  <a:cxn ang="0">
                    <a:pos x="186" y="231"/>
                  </a:cxn>
                  <a:cxn ang="0">
                    <a:pos x="103" y="124"/>
                  </a:cxn>
                  <a:cxn ang="0">
                    <a:pos x="38" y="4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11" y="19"/>
                  </a:cxn>
                  <a:cxn ang="0">
                    <a:pos x="96" y="137"/>
                  </a:cxn>
                  <a:cxn ang="0">
                    <a:pos x="216" y="296"/>
                  </a:cxn>
                  <a:cxn ang="0">
                    <a:pos x="298" y="403"/>
                  </a:cxn>
                  <a:cxn ang="0">
                    <a:pos x="345" y="468"/>
                  </a:cxn>
                  <a:cxn ang="0">
                    <a:pos x="385" y="527"/>
                  </a:cxn>
                  <a:cxn ang="0">
                    <a:pos x="415" y="582"/>
                  </a:cxn>
                  <a:cxn ang="0">
                    <a:pos x="431" y="619"/>
                  </a:cxn>
                  <a:cxn ang="0">
                    <a:pos x="444" y="644"/>
                  </a:cxn>
                  <a:cxn ang="0">
                    <a:pos x="472" y="684"/>
                  </a:cxn>
                  <a:cxn ang="0">
                    <a:pos x="516" y="736"/>
                  </a:cxn>
                  <a:cxn ang="0">
                    <a:pos x="564" y="786"/>
                  </a:cxn>
                  <a:cxn ang="0">
                    <a:pos x="635" y="851"/>
                  </a:cxn>
                  <a:cxn ang="0">
                    <a:pos x="702" y="905"/>
                  </a:cxn>
                  <a:cxn ang="0">
                    <a:pos x="730" y="909"/>
                  </a:cxn>
                  <a:cxn ang="0">
                    <a:pos x="791" y="901"/>
                  </a:cxn>
                  <a:cxn ang="0">
                    <a:pos x="821" y="901"/>
                  </a:cxn>
                  <a:cxn ang="0">
                    <a:pos x="851" y="904"/>
                  </a:cxn>
                  <a:cxn ang="0">
                    <a:pos x="881" y="911"/>
                  </a:cxn>
                </a:cxnLst>
                <a:rect l="0" t="0" r="r" b="b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" name="Freeform 66"/>
              <p:cNvSpPr>
                <a:spLocks/>
              </p:cNvSpPr>
              <p:nvPr/>
            </p:nvSpPr>
            <p:spPr bwMode="auto">
              <a:xfrm>
                <a:off x="2598" y="3712"/>
                <a:ext cx="222" cy="428"/>
              </a:xfrm>
              <a:custGeom>
                <a:avLst/>
                <a:gdLst/>
                <a:ahLst/>
                <a:cxnLst>
                  <a:cxn ang="0">
                    <a:pos x="1044" y="2117"/>
                  </a:cxn>
                  <a:cxn ang="0">
                    <a:pos x="1026" y="2052"/>
                  </a:cxn>
                  <a:cxn ang="0">
                    <a:pos x="990" y="1940"/>
                  </a:cxn>
                  <a:cxn ang="0">
                    <a:pos x="950" y="1835"/>
                  </a:cxn>
                  <a:cxn ang="0">
                    <a:pos x="916" y="1759"/>
                  </a:cxn>
                  <a:cxn ang="0">
                    <a:pos x="875" y="1675"/>
                  </a:cxn>
                  <a:cxn ang="0">
                    <a:pos x="810" y="1553"/>
                  </a:cxn>
                  <a:cxn ang="0">
                    <a:pos x="728" y="1398"/>
                  </a:cxn>
                  <a:cxn ang="0">
                    <a:pos x="633" y="1221"/>
                  </a:cxn>
                  <a:cxn ang="0">
                    <a:pos x="533" y="1035"/>
                  </a:cxn>
                  <a:cxn ang="0">
                    <a:pos x="432" y="853"/>
                  </a:cxn>
                  <a:cxn ang="0">
                    <a:pos x="339" y="684"/>
                  </a:cxn>
                  <a:cxn ang="0">
                    <a:pos x="259" y="542"/>
                  </a:cxn>
                  <a:cxn ang="0">
                    <a:pos x="194" y="431"/>
                  </a:cxn>
                  <a:cxn ang="0">
                    <a:pos x="134" y="317"/>
                  </a:cxn>
                  <a:cxn ang="0">
                    <a:pos x="80" y="206"/>
                  </a:cxn>
                  <a:cxn ang="0">
                    <a:pos x="37" y="110"/>
                  </a:cxn>
                  <a:cxn ang="0">
                    <a:pos x="9" y="38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22" y="25"/>
                  </a:cxn>
                  <a:cxn ang="0">
                    <a:pos x="55" y="84"/>
                  </a:cxn>
                  <a:cxn ang="0">
                    <a:pos x="126" y="221"/>
                  </a:cxn>
                  <a:cxn ang="0">
                    <a:pos x="222" y="407"/>
                  </a:cxn>
                  <a:cxn ang="0">
                    <a:pos x="337" y="623"/>
                  </a:cxn>
                  <a:cxn ang="0">
                    <a:pos x="462" y="853"/>
                  </a:cxn>
                  <a:cxn ang="0">
                    <a:pos x="587" y="1081"/>
                  </a:cxn>
                  <a:cxn ang="0">
                    <a:pos x="704" y="1291"/>
                  </a:cxn>
                  <a:cxn ang="0">
                    <a:pos x="805" y="1468"/>
                  </a:cxn>
                  <a:cxn ang="0">
                    <a:pos x="881" y="1597"/>
                  </a:cxn>
                  <a:cxn ang="0">
                    <a:pos x="927" y="1668"/>
                  </a:cxn>
                  <a:cxn ang="0">
                    <a:pos x="965" y="1737"/>
                  </a:cxn>
                  <a:cxn ang="0">
                    <a:pos x="1012" y="1840"/>
                  </a:cxn>
                  <a:cxn ang="0">
                    <a:pos x="1056" y="1952"/>
                  </a:cxn>
                  <a:cxn ang="0">
                    <a:pos x="1072" y="1992"/>
                  </a:cxn>
                  <a:cxn ang="0">
                    <a:pos x="1076" y="1997"/>
                  </a:cxn>
                  <a:cxn ang="0">
                    <a:pos x="1078" y="1997"/>
                  </a:cxn>
                  <a:cxn ang="0">
                    <a:pos x="1080" y="1990"/>
                  </a:cxn>
                  <a:cxn ang="0">
                    <a:pos x="1082" y="1940"/>
                  </a:cxn>
                  <a:cxn ang="0">
                    <a:pos x="1091" y="1825"/>
                  </a:cxn>
                  <a:cxn ang="0">
                    <a:pos x="1101" y="1749"/>
                  </a:cxn>
                  <a:cxn ang="0">
                    <a:pos x="1107" y="1720"/>
                  </a:cxn>
                  <a:cxn ang="0">
                    <a:pos x="1111" y="1717"/>
                  </a:cxn>
                  <a:cxn ang="0">
                    <a:pos x="1112" y="1724"/>
                  </a:cxn>
                  <a:cxn ang="0">
                    <a:pos x="1115" y="1755"/>
                  </a:cxn>
                  <a:cxn ang="0">
                    <a:pos x="1116" y="1869"/>
                  </a:cxn>
                  <a:cxn ang="0">
                    <a:pos x="1117" y="1977"/>
                  </a:cxn>
                  <a:cxn ang="0">
                    <a:pos x="1116" y="2039"/>
                  </a:cxn>
                  <a:cxn ang="0">
                    <a:pos x="1111" y="2088"/>
                  </a:cxn>
                  <a:cxn ang="0">
                    <a:pos x="1103" y="2115"/>
                  </a:cxn>
                  <a:cxn ang="0">
                    <a:pos x="1097" y="2128"/>
                  </a:cxn>
                  <a:cxn ang="0">
                    <a:pos x="1090" y="2137"/>
                  </a:cxn>
                  <a:cxn ang="0">
                    <a:pos x="1080" y="2140"/>
                  </a:cxn>
                  <a:cxn ang="0">
                    <a:pos x="1067" y="2138"/>
                  </a:cxn>
                  <a:cxn ang="0">
                    <a:pos x="1054" y="2131"/>
                  </a:cxn>
                </a:cxnLst>
                <a:rect l="0" t="0" r="r" b="b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0" name="Freeform 67"/>
              <p:cNvSpPr>
                <a:spLocks/>
              </p:cNvSpPr>
              <p:nvPr/>
            </p:nvSpPr>
            <p:spPr bwMode="auto">
              <a:xfrm>
                <a:off x="2564" y="3879"/>
                <a:ext cx="144" cy="252"/>
              </a:xfrm>
              <a:custGeom>
                <a:avLst/>
                <a:gdLst/>
                <a:ahLst/>
                <a:cxnLst>
                  <a:cxn ang="0">
                    <a:pos x="715" y="1240"/>
                  </a:cxn>
                  <a:cxn ang="0">
                    <a:pos x="670" y="1159"/>
                  </a:cxn>
                  <a:cxn ang="0">
                    <a:pos x="592" y="1026"/>
                  </a:cxn>
                  <a:cxn ang="0">
                    <a:pos x="521" y="913"/>
                  </a:cxn>
                  <a:cxn ang="0">
                    <a:pos x="470" y="838"/>
                  </a:cxn>
                  <a:cxn ang="0">
                    <a:pos x="400" y="739"/>
                  </a:cxn>
                  <a:cxn ang="0">
                    <a:pos x="361" y="677"/>
                  </a:cxn>
                  <a:cxn ang="0">
                    <a:pos x="347" y="646"/>
                  </a:cxn>
                  <a:cxn ang="0">
                    <a:pos x="330" y="601"/>
                  </a:cxn>
                  <a:cxn ang="0">
                    <a:pos x="310" y="537"/>
                  </a:cxn>
                  <a:cxn ang="0">
                    <a:pos x="287" y="475"/>
                  </a:cxn>
                  <a:cxn ang="0">
                    <a:pos x="252" y="394"/>
                  </a:cxn>
                  <a:cxn ang="0">
                    <a:pos x="209" y="311"/>
                  </a:cxn>
                  <a:cxn ang="0">
                    <a:pos x="164" y="234"/>
                  </a:cxn>
                  <a:cxn ang="0">
                    <a:pos x="119" y="165"/>
                  </a:cxn>
                  <a:cxn ang="0">
                    <a:pos x="60" y="79"/>
                  </a:cxn>
                  <a:cxn ang="0">
                    <a:pos x="7" y="10"/>
                  </a:cxn>
                  <a:cxn ang="0">
                    <a:pos x="10" y="17"/>
                  </a:cxn>
                  <a:cxn ang="0">
                    <a:pos x="79" y="125"/>
                  </a:cxn>
                  <a:cxn ang="0">
                    <a:pos x="152" y="245"/>
                  </a:cxn>
                  <a:cxn ang="0">
                    <a:pos x="199" y="331"/>
                  </a:cxn>
                  <a:cxn ang="0">
                    <a:pos x="238" y="415"/>
                  </a:cxn>
                  <a:cxn ang="0">
                    <a:pos x="259" y="472"/>
                  </a:cxn>
                  <a:cxn ang="0">
                    <a:pos x="268" y="505"/>
                  </a:cxn>
                  <a:cxn ang="0">
                    <a:pos x="274" y="548"/>
                  </a:cxn>
                  <a:cxn ang="0">
                    <a:pos x="283" y="594"/>
                  </a:cxn>
                  <a:cxn ang="0">
                    <a:pos x="295" y="632"/>
                  </a:cxn>
                  <a:cxn ang="0">
                    <a:pos x="309" y="661"/>
                  </a:cxn>
                  <a:cxn ang="0">
                    <a:pos x="334" y="697"/>
                  </a:cxn>
                  <a:cxn ang="0">
                    <a:pos x="370" y="743"/>
                  </a:cxn>
                  <a:cxn ang="0">
                    <a:pos x="419" y="818"/>
                  </a:cxn>
                  <a:cxn ang="0">
                    <a:pos x="517" y="963"/>
                  </a:cxn>
                  <a:cxn ang="0">
                    <a:pos x="630" y="1122"/>
                  </a:cxn>
                  <a:cxn ang="0">
                    <a:pos x="708" y="1235"/>
                  </a:cxn>
                </a:cxnLst>
                <a:rect l="0" t="0" r="r" b="b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" name="Freeform 68"/>
              <p:cNvSpPr>
                <a:spLocks/>
              </p:cNvSpPr>
              <p:nvPr/>
            </p:nvSpPr>
            <p:spPr bwMode="auto">
              <a:xfrm>
                <a:off x="2297" y="3701"/>
                <a:ext cx="157" cy="370"/>
              </a:xfrm>
              <a:custGeom>
                <a:avLst/>
                <a:gdLst/>
                <a:ahLst/>
                <a:cxnLst>
                  <a:cxn ang="0">
                    <a:pos x="769" y="1848"/>
                  </a:cxn>
                  <a:cxn ang="0">
                    <a:pos x="717" y="1780"/>
                  </a:cxn>
                  <a:cxn ang="0">
                    <a:pos x="636" y="1670"/>
                  </a:cxn>
                  <a:cxn ang="0">
                    <a:pos x="548" y="1546"/>
                  </a:cxn>
                  <a:cxn ang="0">
                    <a:pos x="492" y="1458"/>
                  </a:cxn>
                  <a:cxn ang="0">
                    <a:pos x="453" y="1386"/>
                  </a:cxn>
                  <a:cxn ang="0">
                    <a:pos x="413" y="1303"/>
                  </a:cxn>
                  <a:cxn ang="0">
                    <a:pos x="374" y="1210"/>
                  </a:cxn>
                  <a:cxn ang="0">
                    <a:pos x="336" y="1113"/>
                  </a:cxn>
                  <a:cxn ang="0">
                    <a:pos x="301" y="1014"/>
                  </a:cxn>
                  <a:cxn ang="0">
                    <a:pos x="272" y="918"/>
                  </a:cxn>
                  <a:cxn ang="0">
                    <a:pos x="251" y="827"/>
                  </a:cxn>
                  <a:cxn ang="0">
                    <a:pos x="238" y="745"/>
                  </a:cxn>
                  <a:cxn ang="0">
                    <a:pos x="230" y="671"/>
                  </a:cxn>
                  <a:cxn ang="0">
                    <a:pos x="225" y="571"/>
                  </a:cxn>
                  <a:cxn ang="0">
                    <a:pos x="220" y="484"/>
                  </a:cxn>
                  <a:cxn ang="0">
                    <a:pos x="215" y="432"/>
                  </a:cxn>
                  <a:cxn ang="0">
                    <a:pos x="205" y="383"/>
                  </a:cxn>
                  <a:cxn ang="0">
                    <a:pos x="190" y="338"/>
                  </a:cxn>
                  <a:cxn ang="0">
                    <a:pos x="154" y="268"/>
                  </a:cxn>
                  <a:cxn ang="0">
                    <a:pos x="97" y="156"/>
                  </a:cxn>
                  <a:cxn ang="0">
                    <a:pos x="42" y="53"/>
                  </a:cxn>
                  <a:cxn ang="0">
                    <a:pos x="13" y="7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3" y="16"/>
                  </a:cxn>
                  <a:cxn ang="0">
                    <a:pos x="18" y="53"/>
                  </a:cxn>
                  <a:cxn ang="0">
                    <a:pos x="58" y="141"/>
                  </a:cxn>
                  <a:cxn ang="0">
                    <a:pos x="107" y="251"/>
                  </a:cxn>
                  <a:cxn ang="0">
                    <a:pos x="138" y="327"/>
                  </a:cxn>
                  <a:cxn ang="0">
                    <a:pos x="163" y="402"/>
                  </a:cxn>
                  <a:cxn ang="0">
                    <a:pos x="174" y="453"/>
                  </a:cxn>
                  <a:cxn ang="0">
                    <a:pos x="179" y="484"/>
                  </a:cxn>
                  <a:cxn ang="0">
                    <a:pos x="180" y="530"/>
                  </a:cxn>
                  <a:cxn ang="0">
                    <a:pos x="188" y="613"/>
                  </a:cxn>
                  <a:cxn ang="0">
                    <a:pos x="201" y="712"/>
                  </a:cxn>
                  <a:cxn ang="0">
                    <a:pos x="219" y="825"/>
                  </a:cxn>
                  <a:cxn ang="0">
                    <a:pos x="250" y="994"/>
                  </a:cxn>
                  <a:cxn ang="0">
                    <a:pos x="284" y="1145"/>
                  </a:cxn>
                  <a:cxn ang="0">
                    <a:pos x="304" y="1222"/>
                  </a:cxn>
                  <a:cxn ang="0">
                    <a:pos x="315" y="1262"/>
                  </a:cxn>
                  <a:cxn ang="0">
                    <a:pos x="317" y="1279"/>
                  </a:cxn>
                  <a:cxn ang="0">
                    <a:pos x="315" y="1290"/>
                  </a:cxn>
                  <a:cxn ang="0">
                    <a:pos x="307" y="1297"/>
                  </a:cxn>
                  <a:cxn ang="0">
                    <a:pos x="292" y="1298"/>
                  </a:cxn>
                  <a:cxn ang="0">
                    <a:pos x="267" y="1290"/>
                  </a:cxn>
                  <a:cxn ang="0">
                    <a:pos x="241" y="1283"/>
                  </a:cxn>
                  <a:cxn ang="0">
                    <a:pos x="225" y="1280"/>
                  </a:cxn>
                  <a:cxn ang="0">
                    <a:pos x="218" y="1283"/>
                  </a:cxn>
                  <a:cxn ang="0">
                    <a:pos x="214" y="1289"/>
                  </a:cxn>
                  <a:cxn ang="0">
                    <a:pos x="215" y="1302"/>
                  </a:cxn>
                  <a:cxn ang="0">
                    <a:pos x="228" y="1333"/>
                  </a:cxn>
                  <a:cxn ang="0">
                    <a:pos x="264" y="1400"/>
                  </a:cxn>
                  <a:cxn ang="0">
                    <a:pos x="307" y="1474"/>
                  </a:cxn>
                  <a:cxn ang="0">
                    <a:pos x="376" y="1580"/>
                  </a:cxn>
                  <a:cxn ang="0">
                    <a:pos x="460" y="1698"/>
                  </a:cxn>
                  <a:cxn ang="0">
                    <a:pos x="512" y="1768"/>
                  </a:cxn>
                  <a:cxn ang="0">
                    <a:pos x="527" y="1778"/>
                  </a:cxn>
                  <a:cxn ang="0">
                    <a:pos x="576" y="1783"/>
                  </a:cxn>
                  <a:cxn ang="0">
                    <a:pos x="633" y="1793"/>
                  </a:cxn>
                  <a:cxn ang="0">
                    <a:pos x="676" y="1805"/>
                  </a:cxn>
                  <a:cxn ang="0">
                    <a:pos x="718" y="1821"/>
                  </a:cxn>
                  <a:cxn ang="0">
                    <a:pos x="758" y="1843"/>
                  </a:cxn>
                </a:cxnLst>
                <a:rect l="0" t="0" r="r" b="b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" name="Freeform 69"/>
              <p:cNvSpPr>
                <a:spLocks/>
              </p:cNvSpPr>
              <p:nvPr/>
            </p:nvSpPr>
            <p:spPr bwMode="auto">
              <a:xfrm>
                <a:off x="2258" y="3847"/>
                <a:ext cx="55" cy="152"/>
              </a:xfrm>
              <a:custGeom>
                <a:avLst/>
                <a:gdLst/>
                <a:ahLst/>
                <a:cxnLst>
                  <a:cxn ang="0">
                    <a:pos x="269" y="731"/>
                  </a:cxn>
                  <a:cxn ang="0">
                    <a:pos x="264" y="721"/>
                  </a:cxn>
                  <a:cxn ang="0">
                    <a:pos x="252" y="694"/>
                  </a:cxn>
                  <a:cxn ang="0">
                    <a:pos x="233" y="654"/>
                  </a:cxn>
                  <a:cxn ang="0">
                    <a:pos x="211" y="602"/>
                  </a:cxn>
                  <a:cxn ang="0">
                    <a:pos x="186" y="543"/>
                  </a:cxn>
                  <a:cxn ang="0">
                    <a:pos x="163" y="479"/>
                  </a:cxn>
                  <a:cxn ang="0">
                    <a:pos x="152" y="446"/>
                  </a:cxn>
                  <a:cxn ang="0">
                    <a:pos x="142" y="413"/>
                  </a:cxn>
                  <a:cxn ang="0">
                    <a:pos x="133" y="382"/>
                  </a:cxn>
                  <a:cxn ang="0">
                    <a:pos x="126" y="351"/>
                  </a:cxn>
                  <a:cxn ang="0">
                    <a:pos x="118" y="317"/>
                  </a:cxn>
                  <a:cxn ang="0">
                    <a:pos x="108" y="281"/>
                  </a:cxn>
                  <a:cxn ang="0">
                    <a:pos x="98" y="243"/>
                  </a:cxn>
                  <a:cxn ang="0">
                    <a:pos x="86" y="205"/>
                  </a:cxn>
                  <a:cxn ang="0">
                    <a:pos x="73" y="166"/>
                  </a:cxn>
                  <a:cxn ang="0">
                    <a:pos x="61" y="130"/>
                  </a:cxn>
                  <a:cxn ang="0">
                    <a:pos x="47" y="95"/>
                  </a:cxn>
                  <a:cxn ang="0">
                    <a:pos x="36" y="65"/>
                  </a:cxn>
                  <a:cxn ang="0">
                    <a:pos x="25" y="39"/>
                  </a:cxn>
                  <a:cxn ang="0">
                    <a:pos x="15" y="19"/>
                  </a:cxn>
                  <a:cxn ang="0">
                    <a:pos x="11" y="11"/>
                  </a:cxn>
                  <a:cxn ang="0">
                    <a:pos x="7" y="5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4" y="41"/>
                  </a:cxn>
                  <a:cxn ang="0">
                    <a:pos x="12" y="79"/>
                  </a:cxn>
                  <a:cxn ang="0">
                    <a:pos x="30" y="159"/>
                  </a:cxn>
                  <a:cxn ang="0">
                    <a:pos x="46" y="222"/>
                  </a:cxn>
                  <a:cxn ang="0">
                    <a:pos x="58" y="275"/>
                  </a:cxn>
                  <a:cxn ang="0">
                    <a:pos x="70" y="317"/>
                  </a:cxn>
                  <a:cxn ang="0">
                    <a:pos x="80" y="352"/>
                  </a:cxn>
                  <a:cxn ang="0">
                    <a:pos x="86" y="386"/>
                  </a:cxn>
                  <a:cxn ang="0">
                    <a:pos x="88" y="402"/>
                  </a:cxn>
                  <a:cxn ang="0">
                    <a:pos x="90" y="418"/>
                  </a:cxn>
                  <a:cxn ang="0">
                    <a:pos x="91" y="436"/>
                  </a:cxn>
                  <a:cxn ang="0">
                    <a:pos x="91" y="454"/>
                  </a:cxn>
                  <a:cxn ang="0">
                    <a:pos x="92" y="473"/>
                  </a:cxn>
                  <a:cxn ang="0">
                    <a:pos x="93" y="492"/>
                  </a:cxn>
                  <a:cxn ang="0">
                    <a:pos x="97" y="511"/>
                  </a:cxn>
                  <a:cxn ang="0">
                    <a:pos x="101" y="528"/>
                  </a:cxn>
                  <a:cxn ang="0">
                    <a:pos x="105" y="544"/>
                  </a:cxn>
                  <a:cxn ang="0">
                    <a:pos x="110" y="559"/>
                  </a:cxn>
                  <a:cxn ang="0">
                    <a:pos x="116" y="574"/>
                  </a:cxn>
                  <a:cxn ang="0">
                    <a:pos x="121" y="587"/>
                  </a:cxn>
                  <a:cxn ang="0">
                    <a:pos x="132" y="610"/>
                  </a:cxn>
                  <a:cxn ang="0">
                    <a:pos x="141" y="628"/>
                  </a:cxn>
                  <a:cxn ang="0">
                    <a:pos x="148" y="638"/>
                  </a:cxn>
                  <a:cxn ang="0">
                    <a:pos x="151" y="642"/>
                  </a:cxn>
                  <a:cxn ang="0">
                    <a:pos x="269" y="731"/>
                  </a:cxn>
                </a:cxnLst>
                <a:rect l="0" t="0" r="r" b="b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3" name="Freeform 70"/>
              <p:cNvSpPr>
                <a:spLocks/>
              </p:cNvSpPr>
              <p:nvPr/>
            </p:nvSpPr>
            <p:spPr bwMode="auto">
              <a:xfrm>
                <a:off x="3049" y="2645"/>
                <a:ext cx="162" cy="296"/>
              </a:xfrm>
              <a:custGeom>
                <a:avLst/>
                <a:gdLst/>
                <a:ahLst/>
                <a:cxnLst>
                  <a:cxn ang="0">
                    <a:pos x="801" y="1217"/>
                  </a:cxn>
                  <a:cxn ang="0">
                    <a:pos x="779" y="1172"/>
                  </a:cxn>
                  <a:cxn ang="0">
                    <a:pos x="754" y="1102"/>
                  </a:cxn>
                  <a:cxn ang="0">
                    <a:pos x="734" y="1009"/>
                  </a:cxn>
                  <a:cxn ang="0">
                    <a:pos x="727" y="893"/>
                  </a:cxn>
                  <a:cxn ang="0">
                    <a:pos x="730" y="817"/>
                  </a:cxn>
                  <a:cxn ang="0">
                    <a:pos x="753" y="644"/>
                  </a:cxn>
                  <a:cxn ang="0">
                    <a:pos x="787" y="403"/>
                  </a:cxn>
                  <a:cxn ang="0">
                    <a:pos x="811" y="178"/>
                  </a:cxn>
                  <a:cxn ang="0">
                    <a:pos x="813" y="91"/>
                  </a:cxn>
                  <a:cxn ang="0">
                    <a:pos x="805" y="30"/>
                  </a:cxn>
                  <a:cxn ang="0">
                    <a:pos x="783" y="1"/>
                  </a:cxn>
                  <a:cxn ang="0">
                    <a:pos x="747" y="13"/>
                  </a:cxn>
                  <a:cxn ang="0">
                    <a:pos x="561" y="156"/>
                  </a:cxn>
                  <a:cxn ang="0">
                    <a:pos x="443" y="241"/>
                  </a:cxn>
                  <a:cxn ang="0">
                    <a:pos x="391" y="273"/>
                  </a:cxn>
                  <a:cxn ang="0">
                    <a:pos x="344" y="293"/>
                  </a:cxn>
                  <a:cxn ang="0">
                    <a:pos x="306" y="299"/>
                  </a:cxn>
                  <a:cxn ang="0">
                    <a:pos x="280" y="287"/>
                  </a:cxn>
                  <a:cxn ang="0">
                    <a:pos x="267" y="252"/>
                  </a:cxn>
                  <a:cxn ang="0">
                    <a:pos x="264" y="209"/>
                  </a:cxn>
                  <a:cxn ang="0">
                    <a:pos x="249" y="201"/>
                  </a:cxn>
                  <a:cxn ang="0">
                    <a:pos x="225" y="223"/>
                  </a:cxn>
                  <a:cxn ang="0">
                    <a:pos x="194" y="270"/>
                  </a:cxn>
                  <a:cxn ang="0">
                    <a:pos x="134" y="388"/>
                  </a:cxn>
                  <a:cxn ang="0">
                    <a:pos x="62" y="556"/>
                  </a:cxn>
                  <a:cxn ang="0">
                    <a:pos x="12" y="707"/>
                  </a:cxn>
                  <a:cxn ang="0">
                    <a:pos x="0" y="761"/>
                  </a:cxn>
                  <a:cxn ang="0">
                    <a:pos x="2" y="795"/>
                  </a:cxn>
                  <a:cxn ang="0">
                    <a:pos x="7" y="822"/>
                  </a:cxn>
                  <a:cxn ang="0">
                    <a:pos x="18" y="843"/>
                  </a:cxn>
                  <a:cxn ang="0">
                    <a:pos x="34" y="857"/>
                  </a:cxn>
                  <a:cxn ang="0">
                    <a:pos x="57" y="866"/>
                  </a:cxn>
                  <a:cxn ang="0">
                    <a:pos x="84" y="866"/>
                  </a:cxn>
                  <a:cxn ang="0">
                    <a:pos x="118" y="858"/>
                  </a:cxn>
                  <a:cxn ang="0">
                    <a:pos x="201" y="817"/>
                  </a:cxn>
                  <a:cxn ang="0">
                    <a:pos x="311" y="740"/>
                  </a:cxn>
                  <a:cxn ang="0">
                    <a:pos x="290" y="837"/>
                  </a:cxn>
                  <a:cxn ang="0">
                    <a:pos x="272" y="956"/>
                  </a:cxn>
                  <a:cxn ang="0">
                    <a:pos x="265" y="1063"/>
                  </a:cxn>
                  <a:cxn ang="0">
                    <a:pos x="267" y="1125"/>
                  </a:cxn>
                  <a:cxn ang="0">
                    <a:pos x="276" y="1180"/>
                  </a:cxn>
                  <a:cxn ang="0">
                    <a:pos x="294" y="1225"/>
                  </a:cxn>
                  <a:cxn ang="0">
                    <a:pos x="321" y="1258"/>
                  </a:cxn>
                  <a:cxn ang="0">
                    <a:pos x="351" y="1281"/>
                  </a:cxn>
                  <a:cxn ang="0">
                    <a:pos x="383" y="1296"/>
                  </a:cxn>
                  <a:cxn ang="0">
                    <a:pos x="437" y="1311"/>
                  </a:cxn>
                  <a:cxn ang="0">
                    <a:pos x="501" y="1310"/>
                  </a:cxn>
                  <a:cxn ang="0">
                    <a:pos x="559" y="1296"/>
                  </a:cxn>
                  <a:cxn ang="0">
                    <a:pos x="609" y="1275"/>
                  </a:cxn>
                  <a:cxn ang="0">
                    <a:pos x="644" y="1288"/>
                  </a:cxn>
                  <a:cxn ang="0">
                    <a:pos x="709" y="1355"/>
                  </a:cxn>
                  <a:cxn ang="0">
                    <a:pos x="749" y="1406"/>
                  </a:cxn>
                  <a:cxn ang="0">
                    <a:pos x="780" y="1459"/>
                  </a:cxn>
                  <a:cxn ang="0">
                    <a:pos x="784" y="1456"/>
                  </a:cxn>
                  <a:cxn ang="0">
                    <a:pos x="787" y="1368"/>
                  </a:cxn>
                  <a:cxn ang="0">
                    <a:pos x="801" y="1284"/>
                  </a:cxn>
                </a:cxnLst>
                <a:rect l="0" t="0" r="r" b="b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4" name="Freeform 71"/>
              <p:cNvSpPr>
                <a:spLocks/>
              </p:cNvSpPr>
              <p:nvPr/>
            </p:nvSpPr>
            <p:spPr bwMode="auto">
              <a:xfrm>
                <a:off x="2538" y="3348"/>
                <a:ext cx="355" cy="597"/>
              </a:xfrm>
              <a:custGeom>
                <a:avLst/>
                <a:gdLst/>
                <a:ahLst/>
                <a:cxnLst>
                  <a:cxn ang="0">
                    <a:pos x="101" y="209"/>
                  </a:cxn>
                  <a:cxn ang="0">
                    <a:pos x="145" y="323"/>
                  </a:cxn>
                  <a:cxn ang="0">
                    <a:pos x="200" y="450"/>
                  </a:cxn>
                  <a:cxn ang="0">
                    <a:pos x="261" y="590"/>
                  </a:cxn>
                  <a:cxn ang="0">
                    <a:pos x="367" y="816"/>
                  </a:cxn>
                  <a:cxn ang="0">
                    <a:pos x="526" y="1137"/>
                  </a:cxn>
                  <a:cxn ang="0">
                    <a:pos x="653" y="1380"/>
                  </a:cxn>
                  <a:cxn ang="0">
                    <a:pos x="739" y="1540"/>
                  </a:cxn>
                  <a:cxn ang="0">
                    <a:pos x="826" y="1693"/>
                  </a:cxn>
                  <a:cxn ang="0">
                    <a:pos x="913" y="1841"/>
                  </a:cxn>
                  <a:cxn ang="0">
                    <a:pos x="996" y="1977"/>
                  </a:cxn>
                  <a:cxn ang="0">
                    <a:pos x="1077" y="2100"/>
                  </a:cxn>
                  <a:cxn ang="0">
                    <a:pos x="1153" y="2209"/>
                  </a:cxn>
                  <a:cxn ang="0">
                    <a:pos x="1226" y="2300"/>
                  </a:cxn>
                  <a:cxn ang="0">
                    <a:pos x="1323" y="2410"/>
                  </a:cxn>
                  <a:cxn ang="0">
                    <a:pos x="1449" y="2548"/>
                  </a:cxn>
                  <a:cxn ang="0">
                    <a:pos x="1563" y="2676"/>
                  </a:cxn>
                  <a:cxn ang="0">
                    <a:pos x="1659" y="2787"/>
                  </a:cxn>
                  <a:cxn ang="0">
                    <a:pos x="1730" y="2877"/>
                  </a:cxn>
                  <a:cxn ang="0">
                    <a:pos x="1761" y="2925"/>
                  </a:cxn>
                  <a:cxn ang="0">
                    <a:pos x="1771" y="2948"/>
                  </a:cxn>
                  <a:cxn ang="0">
                    <a:pos x="1770" y="2960"/>
                  </a:cxn>
                  <a:cxn ang="0">
                    <a:pos x="1759" y="2964"/>
                  </a:cxn>
                  <a:cxn ang="0">
                    <a:pos x="1735" y="2958"/>
                  </a:cxn>
                  <a:cxn ang="0">
                    <a:pos x="1697" y="2940"/>
                  </a:cxn>
                  <a:cxn ang="0">
                    <a:pos x="1647" y="2910"/>
                  </a:cxn>
                  <a:cxn ang="0">
                    <a:pos x="1593" y="2870"/>
                  </a:cxn>
                  <a:cxn ang="0">
                    <a:pos x="1535" y="2820"/>
                  </a:cxn>
                  <a:cxn ang="0">
                    <a:pos x="1475" y="2760"/>
                  </a:cxn>
                  <a:cxn ang="0">
                    <a:pos x="1413" y="2692"/>
                  </a:cxn>
                  <a:cxn ang="0">
                    <a:pos x="1350" y="2618"/>
                  </a:cxn>
                  <a:cxn ang="0">
                    <a:pos x="1254" y="2496"/>
                  </a:cxn>
                  <a:cxn ang="0">
                    <a:pos x="1125" y="2324"/>
                  </a:cxn>
                  <a:cxn ang="0">
                    <a:pos x="996" y="2145"/>
                  </a:cxn>
                  <a:cxn ang="0">
                    <a:pos x="874" y="1974"/>
                  </a:cxn>
                  <a:cxn ang="0">
                    <a:pos x="759" y="1819"/>
                  </a:cxn>
                  <a:cxn ang="0">
                    <a:pos x="654" y="1685"/>
                  </a:cxn>
                  <a:cxn ang="0">
                    <a:pos x="556" y="1547"/>
                  </a:cxn>
                  <a:cxn ang="0">
                    <a:pos x="463" y="1405"/>
                  </a:cxn>
                  <a:cxn ang="0">
                    <a:pos x="378" y="1260"/>
                  </a:cxn>
                  <a:cxn ang="0">
                    <a:pos x="302" y="1114"/>
                  </a:cxn>
                  <a:cxn ang="0">
                    <a:pos x="235" y="968"/>
                  </a:cxn>
                  <a:cxn ang="0">
                    <a:pos x="179" y="827"/>
                  </a:cxn>
                  <a:cxn ang="0">
                    <a:pos x="145" y="723"/>
                  </a:cxn>
                  <a:cxn ang="0">
                    <a:pos x="125" y="656"/>
                  </a:cxn>
                  <a:cxn ang="0">
                    <a:pos x="100" y="556"/>
                  </a:cxn>
                  <a:cxn ang="0">
                    <a:pos x="68" y="415"/>
                  </a:cxn>
                  <a:cxn ang="0">
                    <a:pos x="38" y="275"/>
                  </a:cxn>
                  <a:cxn ang="0">
                    <a:pos x="15" y="151"/>
                  </a:cxn>
                  <a:cxn ang="0">
                    <a:pos x="3" y="56"/>
                  </a:cxn>
                  <a:cxn ang="0">
                    <a:pos x="2" y="12"/>
                  </a:cxn>
                  <a:cxn ang="0">
                    <a:pos x="5" y="0"/>
                  </a:cxn>
                  <a:cxn ang="0">
                    <a:pos x="14" y="3"/>
                  </a:cxn>
                  <a:cxn ang="0">
                    <a:pos x="27" y="23"/>
                  </a:cxn>
                  <a:cxn ang="0">
                    <a:pos x="45" y="62"/>
                  </a:cxn>
                  <a:cxn ang="0">
                    <a:pos x="69" y="121"/>
                  </a:cxn>
                </a:cxnLst>
                <a:rect l="0" t="0" r="r" b="b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5" name="Freeform 72"/>
              <p:cNvSpPr>
                <a:spLocks/>
              </p:cNvSpPr>
              <p:nvPr/>
            </p:nvSpPr>
            <p:spPr bwMode="auto">
              <a:xfrm>
                <a:off x="2350" y="3167"/>
                <a:ext cx="279" cy="677"/>
              </a:xfrm>
              <a:custGeom>
                <a:avLst/>
                <a:gdLst/>
                <a:ahLst/>
                <a:cxnLst>
                  <a:cxn ang="0">
                    <a:pos x="159" y="278"/>
                  </a:cxn>
                  <a:cxn ang="0">
                    <a:pos x="204" y="379"/>
                  </a:cxn>
                  <a:cxn ang="0">
                    <a:pos x="285" y="581"/>
                  </a:cxn>
                  <a:cxn ang="0">
                    <a:pos x="417" y="926"/>
                  </a:cxn>
                  <a:cxn ang="0">
                    <a:pos x="567" y="1325"/>
                  </a:cxn>
                  <a:cxn ang="0">
                    <a:pos x="725" y="1750"/>
                  </a:cxn>
                  <a:cxn ang="0">
                    <a:pos x="885" y="2164"/>
                  </a:cxn>
                  <a:cxn ang="0">
                    <a:pos x="1001" y="2451"/>
                  </a:cxn>
                  <a:cxn ang="0">
                    <a:pos x="1073" y="2623"/>
                  </a:cxn>
                  <a:cxn ang="0">
                    <a:pos x="1141" y="2776"/>
                  </a:cxn>
                  <a:cxn ang="0">
                    <a:pos x="1203" y="2903"/>
                  </a:cxn>
                  <a:cxn ang="0">
                    <a:pos x="1258" y="3006"/>
                  </a:cxn>
                  <a:cxn ang="0">
                    <a:pos x="1304" y="3095"/>
                  </a:cxn>
                  <a:cxn ang="0">
                    <a:pos x="1340" y="3172"/>
                  </a:cxn>
                  <a:cxn ang="0">
                    <a:pos x="1368" y="3239"/>
                  </a:cxn>
                  <a:cxn ang="0">
                    <a:pos x="1385" y="3292"/>
                  </a:cxn>
                  <a:cxn ang="0">
                    <a:pos x="1395" y="3333"/>
                  </a:cxn>
                  <a:cxn ang="0">
                    <a:pos x="1398" y="3361"/>
                  </a:cxn>
                  <a:cxn ang="0">
                    <a:pos x="1393" y="3377"/>
                  </a:cxn>
                  <a:cxn ang="0">
                    <a:pos x="1380" y="3378"/>
                  </a:cxn>
                  <a:cxn ang="0">
                    <a:pos x="1362" y="3368"/>
                  </a:cxn>
                  <a:cxn ang="0">
                    <a:pos x="1337" y="3343"/>
                  </a:cxn>
                  <a:cxn ang="0">
                    <a:pos x="1305" y="3305"/>
                  </a:cxn>
                  <a:cxn ang="0">
                    <a:pos x="1269" y="3252"/>
                  </a:cxn>
                  <a:cxn ang="0">
                    <a:pos x="1229" y="3186"/>
                  </a:cxn>
                  <a:cxn ang="0">
                    <a:pos x="1183" y="3105"/>
                  </a:cxn>
                  <a:cxn ang="0">
                    <a:pos x="1135" y="3010"/>
                  </a:cxn>
                  <a:cxn ang="0">
                    <a:pos x="1056" y="2845"/>
                  </a:cxn>
                  <a:cxn ang="0">
                    <a:pos x="947" y="2616"/>
                  </a:cxn>
                  <a:cxn ang="0">
                    <a:pos x="838" y="2384"/>
                  </a:cxn>
                  <a:cxn ang="0">
                    <a:pos x="729" y="2155"/>
                  </a:cxn>
                  <a:cxn ang="0">
                    <a:pos x="625" y="1934"/>
                  </a:cxn>
                  <a:cxn ang="0">
                    <a:pos x="529" y="1727"/>
                  </a:cxn>
                  <a:cxn ang="0">
                    <a:pos x="446" y="1541"/>
                  </a:cxn>
                  <a:cxn ang="0">
                    <a:pos x="376" y="1380"/>
                  </a:cxn>
                  <a:cxn ang="0">
                    <a:pos x="335" y="1279"/>
                  </a:cxn>
                  <a:cxn ang="0">
                    <a:pos x="308" y="1222"/>
                  </a:cxn>
                  <a:cxn ang="0">
                    <a:pos x="271" y="1147"/>
                  </a:cxn>
                  <a:cxn ang="0">
                    <a:pos x="200" y="1027"/>
                  </a:cxn>
                  <a:cxn ang="0">
                    <a:pos x="143" y="926"/>
                  </a:cxn>
                  <a:cxn ang="0">
                    <a:pos x="120" y="875"/>
                  </a:cxn>
                  <a:cxn ang="0">
                    <a:pos x="108" y="838"/>
                  </a:cxn>
                  <a:cxn ang="0">
                    <a:pos x="99" y="798"/>
                  </a:cxn>
                  <a:cxn ang="0">
                    <a:pos x="93" y="754"/>
                  </a:cxn>
                  <a:cxn ang="0">
                    <a:pos x="89" y="705"/>
                  </a:cxn>
                  <a:cxn ang="0">
                    <a:pos x="89" y="650"/>
                  </a:cxn>
                  <a:cxn ang="0">
                    <a:pos x="91" y="588"/>
                  </a:cxn>
                  <a:cxn ang="0">
                    <a:pos x="89" y="520"/>
                  </a:cxn>
                  <a:cxn ang="0">
                    <a:pos x="81" y="449"/>
                  </a:cxn>
                  <a:cxn ang="0">
                    <a:pos x="70" y="375"/>
                  </a:cxn>
                  <a:cxn ang="0">
                    <a:pos x="50" y="268"/>
                  </a:cxn>
                  <a:cxn ang="0">
                    <a:pos x="23" y="139"/>
                  </a:cxn>
                  <a:cxn ang="0">
                    <a:pos x="4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9" y="13"/>
                  </a:cxn>
                  <a:cxn ang="0">
                    <a:pos x="40" y="47"/>
                  </a:cxn>
                  <a:cxn ang="0">
                    <a:pos x="91" y="142"/>
                  </a:cxn>
                </a:cxnLst>
                <a:rect l="0" t="0" r="r" b="b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6" name="Freeform 73"/>
              <p:cNvSpPr>
                <a:spLocks/>
              </p:cNvSpPr>
              <p:nvPr/>
            </p:nvSpPr>
            <p:spPr bwMode="auto">
              <a:xfrm>
                <a:off x="2371" y="3675"/>
                <a:ext cx="206" cy="353"/>
              </a:xfrm>
              <a:custGeom>
                <a:avLst/>
                <a:gdLst/>
                <a:ahLst/>
                <a:cxnLst>
                  <a:cxn ang="0">
                    <a:pos x="123" y="302"/>
                  </a:cxn>
                  <a:cxn ang="0">
                    <a:pos x="167" y="414"/>
                  </a:cxn>
                  <a:cxn ang="0">
                    <a:pos x="212" y="511"/>
                  </a:cxn>
                  <a:cxn ang="0">
                    <a:pos x="263" y="602"/>
                  </a:cxn>
                  <a:cxn ang="0">
                    <a:pos x="319" y="692"/>
                  </a:cxn>
                  <a:cxn ang="0">
                    <a:pos x="383" y="785"/>
                  </a:cxn>
                  <a:cxn ang="0">
                    <a:pos x="496" y="944"/>
                  </a:cxn>
                  <a:cxn ang="0">
                    <a:pos x="636" y="1141"/>
                  </a:cxn>
                  <a:cxn ang="0">
                    <a:pos x="740" y="1288"/>
                  </a:cxn>
                  <a:cxn ang="0">
                    <a:pos x="841" y="1436"/>
                  </a:cxn>
                  <a:cxn ang="0">
                    <a:pos x="928" y="1568"/>
                  </a:cxn>
                  <a:cxn ang="0">
                    <a:pos x="993" y="1672"/>
                  </a:cxn>
                  <a:cxn ang="0">
                    <a:pos x="1020" y="1723"/>
                  </a:cxn>
                  <a:cxn ang="0">
                    <a:pos x="1025" y="1740"/>
                  </a:cxn>
                  <a:cxn ang="0">
                    <a:pos x="1020" y="1743"/>
                  </a:cxn>
                  <a:cxn ang="0">
                    <a:pos x="1003" y="1729"/>
                  </a:cxn>
                  <a:cxn ang="0">
                    <a:pos x="950" y="1673"/>
                  </a:cxn>
                  <a:cxn ang="0">
                    <a:pos x="786" y="1472"/>
                  </a:cxn>
                  <a:cxn ang="0">
                    <a:pos x="620" y="1260"/>
                  </a:cxn>
                  <a:cxn ang="0">
                    <a:pos x="526" y="1142"/>
                  </a:cxn>
                  <a:cxn ang="0">
                    <a:pos x="471" y="1078"/>
                  </a:cxn>
                  <a:cxn ang="0">
                    <a:pos x="418" y="1018"/>
                  </a:cxn>
                  <a:cxn ang="0">
                    <a:pos x="360" y="961"/>
                  </a:cxn>
                  <a:cxn ang="0">
                    <a:pos x="298" y="903"/>
                  </a:cxn>
                  <a:cxn ang="0">
                    <a:pos x="245" y="844"/>
                  </a:cxn>
                  <a:cxn ang="0">
                    <a:pos x="202" y="784"/>
                  </a:cxn>
                  <a:cxn ang="0">
                    <a:pos x="168" y="723"/>
                  </a:cxn>
                  <a:cxn ang="0">
                    <a:pos x="141" y="661"/>
                  </a:cxn>
                  <a:cxn ang="0">
                    <a:pos x="117" y="594"/>
                  </a:cxn>
                  <a:cxn ang="0">
                    <a:pos x="87" y="490"/>
                  </a:cxn>
                  <a:cxn ang="0">
                    <a:pos x="57" y="372"/>
                  </a:cxn>
                  <a:cxn ang="0">
                    <a:pos x="37" y="275"/>
                  </a:cxn>
                  <a:cxn ang="0">
                    <a:pos x="18" y="174"/>
                  </a:cxn>
                  <a:cxn ang="0">
                    <a:pos x="5" y="84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11" y="4"/>
                  </a:cxn>
                  <a:cxn ang="0">
                    <a:pos x="22" y="23"/>
                  </a:cxn>
                  <a:cxn ang="0">
                    <a:pos x="38" y="60"/>
                  </a:cxn>
                  <a:cxn ang="0">
                    <a:pos x="72" y="151"/>
                  </a:cxn>
                </a:cxnLst>
                <a:rect l="0" t="0" r="r" b="b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7" name="Freeform 74"/>
              <p:cNvSpPr>
                <a:spLocks/>
              </p:cNvSpPr>
              <p:nvPr/>
            </p:nvSpPr>
            <p:spPr bwMode="auto">
              <a:xfrm>
                <a:off x="2791" y="3474"/>
                <a:ext cx="342" cy="571"/>
              </a:xfrm>
              <a:custGeom>
                <a:avLst/>
                <a:gdLst/>
                <a:ahLst/>
                <a:cxnLst>
                  <a:cxn ang="0">
                    <a:pos x="91" y="269"/>
                  </a:cxn>
                  <a:cxn ang="0">
                    <a:pos x="136" y="419"/>
                  </a:cxn>
                  <a:cxn ang="0">
                    <a:pos x="181" y="551"/>
                  </a:cxn>
                  <a:cxn ang="0">
                    <a:pos x="218" y="650"/>
                  </a:cxn>
                  <a:cxn ang="0">
                    <a:pos x="260" y="755"/>
                  </a:cxn>
                  <a:cxn ang="0">
                    <a:pos x="312" y="868"/>
                  </a:cxn>
                  <a:cxn ang="0">
                    <a:pos x="369" y="988"/>
                  </a:cxn>
                  <a:cxn ang="0">
                    <a:pos x="436" y="1117"/>
                  </a:cxn>
                  <a:cxn ang="0">
                    <a:pos x="513" y="1252"/>
                  </a:cxn>
                  <a:cxn ang="0">
                    <a:pos x="600" y="1393"/>
                  </a:cxn>
                  <a:cxn ang="0">
                    <a:pos x="698" y="1542"/>
                  </a:cxn>
                  <a:cxn ang="0">
                    <a:pos x="809" y="1697"/>
                  </a:cxn>
                  <a:cxn ang="0">
                    <a:pos x="932" y="1859"/>
                  </a:cxn>
                  <a:cxn ang="0">
                    <a:pos x="1070" y="2028"/>
                  </a:cxn>
                  <a:cxn ang="0">
                    <a:pos x="1159" y="2133"/>
                  </a:cxn>
                  <a:cxn ang="0">
                    <a:pos x="1260" y="2255"/>
                  </a:cxn>
                  <a:cxn ang="0">
                    <a:pos x="1426" y="2453"/>
                  </a:cxn>
                  <a:cxn ang="0">
                    <a:pos x="1618" y="2682"/>
                  </a:cxn>
                  <a:cxn ang="0">
                    <a:pos x="1714" y="2798"/>
                  </a:cxn>
                  <a:cxn ang="0">
                    <a:pos x="1722" y="2818"/>
                  </a:cxn>
                  <a:cxn ang="0">
                    <a:pos x="1723" y="2830"/>
                  </a:cxn>
                  <a:cxn ang="0">
                    <a:pos x="1719" y="2837"/>
                  </a:cxn>
                  <a:cxn ang="0">
                    <a:pos x="1713" y="2837"/>
                  </a:cxn>
                  <a:cxn ang="0">
                    <a:pos x="1698" y="2830"/>
                  </a:cxn>
                  <a:cxn ang="0">
                    <a:pos x="1663" y="2807"/>
                  </a:cxn>
                  <a:cxn ang="0">
                    <a:pos x="1609" y="2758"/>
                  </a:cxn>
                  <a:cxn ang="0">
                    <a:pos x="1490" y="2638"/>
                  </a:cxn>
                  <a:cxn ang="0">
                    <a:pos x="1296" y="2447"/>
                  </a:cxn>
                  <a:cxn ang="0">
                    <a:pos x="1141" y="2287"/>
                  </a:cxn>
                  <a:cxn ang="0">
                    <a:pos x="1039" y="2176"/>
                  </a:cxn>
                  <a:cxn ang="0">
                    <a:pos x="942" y="2062"/>
                  </a:cxn>
                  <a:cxn ang="0">
                    <a:pos x="853" y="1945"/>
                  </a:cxn>
                  <a:cxn ang="0">
                    <a:pos x="771" y="1827"/>
                  </a:cxn>
                  <a:cxn ang="0">
                    <a:pos x="672" y="1692"/>
                  </a:cxn>
                  <a:cxn ang="0">
                    <a:pos x="561" y="1544"/>
                  </a:cxn>
                  <a:cxn ang="0">
                    <a:pos x="445" y="1386"/>
                  </a:cxn>
                  <a:cxn ang="0">
                    <a:pos x="362" y="1266"/>
                  </a:cxn>
                  <a:cxn ang="0">
                    <a:pos x="309" y="1187"/>
                  </a:cxn>
                  <a:cxn ang="0">
                    <a:pos x="259" y="1107"/>
                  </a:cxn>
                  <a:cxn ang="0">
                    <a:pos x="216" y="1029"/>
                  </a:cxn>
                  <a:cxn ang="0">
                    <a:pos x="178" y="953"/>
                  </a:cxn>
                  <a:cxn ang="0">
                    <a:pos x="147" y="880"/>
                  </a:cxn>
                  <a:cxn ang="0">
                    <a:pos x="123" y="810"/>
                  </a:cxn>
                  <a:cxn ang="0">
                    <a:pos x="109" y="744"/>
                  </a:cxn>
                  <a:cxn ang="0">
                    <a:pos x="104" y="679"/>
                  </a:cxn>
                  <a:cxn ang="0">
                    <a:pos x="98" y="609"/>
                  </a:cxn>
                  <a:cxn ang="0">
                    <a:pos x="83" y="493"/>
                  </a:cxn>
                  <a:cxn ang="0">
                    <a:pos x="57" y="333"/>
                  </a:cxn>
                  <a:cxn ang="0">
                    <a:pos x="30" y="186"/>
                  </a:cxn>
                  <a:cxn ang="0">
                    <a:pos x="10" y="70"/>
                  </a:cxn>
                  <a:cxn ang="0">
                    <a:pos x="1" y="16"/>
                  </a:cxn>
                  <a:cxn ang="0">
                    <a:pos x="1" y="0"/>
                  </a:cxn>
                  <a:cxn ang="0">
                    <a:pos x="5" y="5"/>
                  </a:cxn>
                  <a:cxn ang="0">
                    <a:pos x="16" y="30"/>
                  </a:cxn>
                  <a:cxn ang="0">
                    <a:pos x="43" y="116"/>
                  </a:cxn>
                </a:cxnLst>
                <a:rect l="0" t="0" r="r" b="b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8" name="Freeform 75"/>
              <p:cNvSpPr>
                <a:spLocks/>
              </p:cNvSpPr>
              <p:nvPr/>
            </p:nvSpPr>
            <p:spPr bwMode="auto">
              <a:xfrm>
                <a:off x="2971" y="3402"/>
                <a:ext cx="339" cy="557"/>
              </a:xfrm>
              <a:custGeom>
                <a:avLst/>
                <a:gdLst/>
                <a:ahLst/>
                <a:cxnLst>
                  <a:cxn ang="0">
                    <a:pos x="83" y="46"/>
                  </a:cxn>
                  <a:cxn ang="0">
                    <a:pos x="141" y="101"/>
                  </a:cxn>
                  <a:cxn ang="0">
                    <a:pos x="207" y="180"/>
                  </a:cxn>
                  <a:cxn ang="0">
                    <a:pos x="282" y="279"/>
                  </a:cxn>
                  <a:cxn ang="0">
                    <a:pos x="363" y="395"/>
                  </a:cxn>
                  <a:cxn ang="0">
                    <a:pos x="449" y="526"/>
                  </a:cxn>
                  <a:cxn ang="0">
                    <a:pos x="585" y="740"/>
                  </a:cxn>
                  <a:cxn ang="0">
                    <a:pos x="771" y="1046"/>
                  </a:cxn>
                  <a:cxn ang="0">
                    <a:pos x="953" y="1352"/>
                  </a:cxn>
                  <a:cxn ang="0">
                    <a:pos x="1118" y="1633"/>
                  </a:cxn>
                  <a:cxn ang="0">
                    <a:pos x="1254" y="1862"/>
                  </a:cxn>
                  <a:cxn ang="0">
                    <a:pos x="1334" y="1992"/>
                  </a:cxn>
                  <a:cxn ang="0">
                    <a:pos x="1386" y="2083"/>
                  </a:cxn>
                  <a:cxn ang="0">
                    <a:pos x="1467" y="2238"/>
                  </a:cxn>
                  <a:cxn ang="0">
                    <a:pos x="1570" y="2451"/>
                  </a:cxn>
                  <a:cxn ang="0">
                    <a:pos x="1652" y="2637"/>
                  </a:cxn>
                  <a:cxn ang="0">
                    <a:pos x="1689" y="2736"/>
                  </a:cxn>
                  <a:cxn ang="0">
                    <a:pos x="1699" y="2775"/>
                  </a:cxn>
                  <a:cxn ang="0">
                    <a:pos x="1696" y="2786"/>
                  </a:cxn>
                  <a:cxn ang="0">
                    <a:pos x="1674" y="2764"/>
                  </a:cxn>
                  <a:cxn ang="0">
                    <a:pos x="1636" y="2705"/>
                  </a:cxn>
                  <a:cxn ang="0">
                    <a:pos x="1576" y="2604"/>
                  </a:cxn>
                  <a:cxn ang="0">
                    <a:pos x="1493" y="2456"/>
                  </a:cxn>
                  <a:cxn ang="0">
                    <a:pos x="1387" y="2258"/>
                  </a:cxn>
                  <a:cxn ang="0">
                    <a:pos x="1299" y="2092"/>
                  </a:cxn>
                  <a:cxn ang="0">
                    <a:pos x="1241" y="1988"/>
                  </a:cxn>
                  <a:cxn ang="0">
                    <a:pos x="1138" y="1811"/>
                  </a:cxn>
                  <a:cxn ang="0">
                    <a:pos x="977" y="1547"/>
                  </a:cxn>
                  <a:cxn ang="0">
                    <a:pos x="802" y="1268"/>
                  </a:cxn>
                  <a:cxn ang="0">
                    <a:pos x="630" y="996"/>
                  </a:cxn>
                  <a:cxn ang="0">
                    <a:pos x="475" y="749"/>
                  </a:cxn>
                  <a:cxn ang="0">
                    <a:pos x="349" y="548"/>
                  </a:cxn>
                  <a:cxn ang="0">
                    <a:pos x="284" y="438"/>
                  </a:cxn>
                  <a:cxn ang="0">
                    <a:pos x="259" y="391"/>
                  </a:cxn>
                  <a:cxn ang="0">
                    <a:pos x="246" y="361"/>
                  </a:cxn>
                  <a:cxn ang="0">
                    <a:pos x="231" y="331"/>
                  </a:cxn>
                  <a:cxn ang="0">
                    <a:pos x="199" y="280"/>
                  </a:cxn>
                  <a:cxn ang="0">
                    <a:pos x="118" y="170"/>
                  </a:cxn>
                  <a:cxn ang="0">
                    <a:pos x="41" y="71"/>
                  </a:cxn>
                  <a:cxn ang="0">
                    <a:pos x="9" y="2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42" y="18"/>
                  </a:cxn>
                </a:cxnLst>
                <a:rect l="0" t="0" r="r" b="b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9" name="Freeform 76"/>
              <p:cNvSpPr>
                <a:spLocks/>
              </p:cNvSpPr>
              <p:nvPr/>
            </p:nvSpPr>
            <p:spPr bwMode="auto">
              <a:xfrm>
                <a:off x="3402" y="3222"/>
                <a:ext cx="107" cy="496"/>
              </a:xfrm>
              <a:custGeom>
                <a:avLst/>
                <a:gdLst/>
                <a:ahLst/>
                <a:cxnLst>
                  <a:cxn ang="0">
                    <a:pos x="47" y="288"/>
                  </a:cxn>
                  <a:cxn ang="0">
                    <a:pos x="91" y="570"/>
                  </a:cxn>
                  <a:cxn ang="0">
                    <a:pos x="142" y="871"/>
                  </a:cxn>
                  <a:cxn ang="0">
                    <a:pos x="196" y="1156"/>
                  </a:cxn>
                  <a:cxn ang="0">
                    <a:pos x="251" y="1386"/>
                  </a:cxn>
                  <a:cxn ang="0">
                    <a:pos x="277" y="1471"/>
                  </a:cxn>
                  <a:cxn ang="0">
                    <a:pos x="314" y="1579"/>
                  </a:cxn>
                  <a:cxn ang="0">
                    <a:pos x="355" y="1738"/>
                  </a:cxn>
                  <a:cxn ang="0">
                    <a:pos x="392" y="1893"/>
                  </a:cxn>
                  <a:cxn ang="0">
                    <a:pos x="399" y="1906"/>
                  </a:cxn>
                  <a:cxn ang="0">
                    <a:pos x="404" y="1894"/>
                  </a:cxn>
                  <a:cxn ang="0">
                    <a:pos x="434" y="1808"/>
                  </a:cxn>
                  <a:cxn ang="0">
                    <a:pos x="458" y="1761"/>
                  </a:cxn>
                  <a:cxn ang="0">
                    <a:pos x="478" y="1742"/>
                  </a:cxn>
                  <a:cxn ang="0">
                    <a:pos x="488" y="1745"/>
                  </a:cxn>
                  <a:cxn ang="0">
                    <a:pos x="498" y="1761"/>
                  </a:cxn>
                  <a:cxn ang="0">
                    <a:pos x="508" y="1825"/>
                  </a:cxn>
                  <a:cxn ang="0">
                    <a:pos x="520" y="1972"/>
                  </a:cxn>
                  <a:cxn ang="0">
                    <a:pos x="531" y="2159"/>
                  </a:cxn>
                  <a:cxn ang="0">
                    <a:pos x="540" y="2334"/>
                  </a:cxn>
                  <a:cxn ang="0">
                    <a:pos x="541" y="2444"/>
                  </a:cxn>
                  <a:cxn ang="0">
                    <a:pos x="539" y="2459"/>
                  </a:cxn>
                  <a:cxn ang="0">
                    <a:pos x="528" y="2399"/>
                  </a:cxn>
                  <a:cxn ang="0">
                    <a:pos x="499" y="2119"/>
                  </a:cxn>
                  <a:cxn ang="0">
                    <a:pos x="481" y="1991"/>
                  </a:cxn>
                  <a:cxn ang="0">
                    <a:pos x="474" y="1964"/>
                  </a:cxn>
                  <a:cxn ang="0">
                    <a:pos x="464" y="1953"/>
                  </a:cxn>
                  <a:cxn ang="0">
                    <a:pos x="453" y="1958"/>
                  </a:cxn>
                  <a:cxn ang="0">
                    <a:pos x="439" y="1983"/>
                  </a:cxn>
                  <a:cxn ang="0">
                    <a:pos x="403" y="2057"/>
                  </a:cxn>
                  <a:cxn ang="0">
                    <a:pos x="392" y="2063"/>
                  </a:cxn>
                  <a:cxn ang="0">
                    <a:pos x="382" y="2055"/>
                  </a:cxn>
                  <a:cxn ang="0">
                    <a:pos x="360" y="2012"/>
                  </a:cxn>
                  <a:cxn ang="0">
                    <a:pos x="306" y="1852"/>
                  </a:cxn>
                  <a:cxn ang="0">
                    <a:pos x="249" y="1691"/>
                  </a:cxn>
                  <a:cxn ang="0">
                    <a:pos x="184" y="1494"/>
                  </a:cxn>
                  <a:cxn ang="0">
                    <a:pos x="123" y="1282"/>
                  </a:cxn>
                  <a:cxn ang="0">
                    <a:pos x="82" y="1107"/>
                  </a:cxn>
                  <a:cxn ang="0">
                    <a:pos x="67" y="1010"/>
                  </a:cxn>
                  <a:cxn ang="0">
                    <a:pos x="58" y="918"/>
                  </a:cxn>
                  <a:cxn ang="0">
                    <a:pos x="53" y="754"/>
                  </a:cxn>
                  <a:cxn ang="0">
                    <a:pos x="36" y="489"/>
                  </a:cxn>
                  <a:cxn ang="0">
                    <a:pos x="15" y="223"/>
                  </a:cxn>
                  <a:cxn ang="0">
                    <a:pos x="1" y="38"/>
                  </a:cxn>
                  <a:cxn ang="0">
                    <a:pos x="1" y="0"/>
                  </a:cxn>
                  <a:cxn ang="0">
                    <a:pos x="12" y="57"/>
                  </a:cxn>
                </a:cxnLst>
                <a:rect l="0" t="0" r="r" b="b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0" name="Freeform 77"/>
              <p:cNvSpPr>
                <a:spLocks/>
              </p:cNvSpPr>
              <p:nvPr/>
            </p:nvSpPr>
            <p:spPr bwMode="auto">
              <a:xfrm>
                <a:off x="3477" y="3090"/>
                <a:ext cx="70" cy="298"/>
              </a:xfrm>
              <a:custGeom>
                <a:avLst/>
                <a:gdLst/>
                <a:ahLst/>
                <a:cxnLst>
                  <a:cxn ang="0">
                    <a:pos x="96" y="142"/>
                  </a:cxn>
                  <a:cxn ang="0">
                    <a:pos x="151" y="248"/>
                  </a:cxn>
                  <a:cxn ang="0">
                    <a:pos x="182" y="318"/>
                  </a:cxn>
                  <a:cxn ang="0">
                    <a:pos x="210" y="389"/>
                  </a:cxn>
                  <a:cxn ang="0">
                    <a:pos x="231" y="467"/>
                  </a:cxn>
                  <a:cxn ang="0">
                    <a:pos x="248" y="550"/>
                  </a:cxn>
                  <a:cxn ang="0">
                    <a:pos x="259" y="644"/>
                  </a:cxn>
                  <a:cxn ang="0">
                    <a:pos x="268" y="754"/>
                  </a:cxn>
                  <a:cxn ang="0">
                    <a:pos x="286" y="900"/>
                  </a:cxn>
                  <a:cxn ang="0">
                    <a:pos x="308" y="1067"/>
                  </a:cxn>
                  <a:cxn ang="0">
                    <a:pos x="331" y="1232"/>
                  </a:cxn>
                  <a:cxn ang="0">
                    <a:pos x="348" y="1371"/>
                  </a:cxn>
                  <a:cxn ang="0">
                    <a:pos x="354" y="1446"/>
                  </a:cxn>
                  <a:cxn ang="0">
                    <a:pos x="354" y="1476"/>
                  </a:cxn>
                  <a:cxn ang="0">
                    <a:pos x="351" y="1488"/>
                  </a:cxn>
                  <a:cxn ang="0">
                    <a:pos x="343" y="1476"/>
                  </a:cxn>
                  <a:cxn ang="0">
                    <a:pos x="329" y="1440"/>
                  </a:cxn>
                  <a:cxn ang="0">
                    <a:pos x="309" y="1376"/>
                  </a:cxn>
                  <a:cxn ang="0">
                    <a:pos x="249" y="1164"/>
                  </a:cxn>
                  <a:cxn ang="0">
                    <a:pos x="186" y="956"/>
                  </a:cxn>
                  <a:cxn ang="0">
                    <a:pos x="157" y="867"/>
                  </a:cxn>
                  <a:cxn ang="0">
                    <a:pos x="145" y="819"/>
                  </a:cxn>
                  <a:cxn ang="0">
                    <a:pos x="136" y="767"/>
                  </a:cxn>
                  <a:cxn ang="0">
                    <a:pos x="128" y="702"/>
                  </a:cxn>
                  <a:cxn ang="0">
                    <a:pos x="121" y="615"/>
                  </a:cxn>
                  <a:cxn ang="0">
                    <a:pos x="112" y="529"/>
                  </a:cxn>
                  <a:cxn ang="0">
                    <a:pos x="96" y="417"/>
                  </a:cxn>
                  <a:cxn ang="0">
                    <a:pos x="70" y="296"/>
                  </a:cxn>
                  <a:cxn ang="0">
                    <a:pos x="49" y="216"/>
                  </a:cxn>
                  <a:cxn ang="0">
                    <a:pos x="31" y="162"/>
                  </a:cxn>
                  <a:cxn ang="0">
                    <a:pos x="10" y="78"/>
                  </a:cxn>
                  <a:cxn ang="0">
                    <a:pos x="0" y="22"/>
                  </a:cxn>
                  <a:cxn ang="0">
                    <a:pos x="1" y="5"/>
                  </a:cxn>
                  <a:cxn ang="0">
                    <a:pos x="4" y="0"/>
                  </a:cxn>
                  <a:cxn ang="0">
                    <a:pos x="10" y="1"/>
                  </a:cxn>
                  <a:cxn ang="0">
                    <a:pos x="19" y="10"/>
                  </a:cxn>
                  <a:cxn ang="0">
                    <a:pos x="39" y="37"/>
                  </a:cxn>
                </a:cxnLst>
                <a:rect l="0" t="0" r="r" b="b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" name="Freeform 78"/>
              <p:cNvSpPr>
                <a:spLocks/>
              </p:cNvSpPr>
              <p:nvPr/>
            </p:nvSpPr>
            <p:spPr bwMode="auto">
              <a:xfrm>
                <a:off x="3704" y="2722"/>
                <a:ext cx="99" cy="224"/>
              </a:xfrm>
              <a:custGeom>
                <a:avLst/>
                <a:gdLst/>
                <a:ahLst/>
                <a:cxnLst>
                  <a:cxn ang="0">
                    <a:pos x="136" y="151"/>
                  </a:cxn>
                  <a:cxn ang="0">
                    <a:pos x="194" y="228"/>
                  </a:cxn>
                  <a:cxn ang="0">
                    <a:pos x="233" y="283"/>
                  </a:cxn>
                  <a:cxn ang="0">
                    <a:pos x="267" y="341"/>
                  </a:cxn>
                  <a:cxn ang="0">
                    <a:pos x="299" y="401"/>
                  </a:cxn>
                  <a:cxn ang="0">
                    <a:pos x="324" y="462"/>
                  </a:cxn>
                  <a:cxn ang="0">
                    <a:pos x="336" y="509"/>
                  </a:cxn>
                  <a:cxn ang="0">
                    <a:pos x="342" y="542"/>
                  </a:cxn>
                  <a:cxn ang="0">
                    <a:pos x="350" y="620"/>
                  </a:cxn>
                  <a:cxn ang="0">
                    <a:pos x="357" y="729"/>
                  </a:cxn>
                  <a:cxn ang="0">
                    <a:pos x="369" y="803"/>
                  </a:cxn>
                  <a:cxn ang="0">
                    <a:pos x="381" y="850"/>
                  </a:cxn>
                  <a:cxn ang="0">
                    <a:pos x="401" y="899"/>
                  </a:cxn>
                  <a:cxn ang="0">
                    <a:pos x="430" y="947"/>
                  </a:cxn>
                  <a:cxn ang="0">
                    <a:pos x="465" y="999"/>
                  </a:cxn>
                  <a:cxn ang="0">
                    <a:pos x="490" y="1045"/>
                  </a:cxn>
                  <a:cxn ang="0">
                    <a:pos x="500" y="1073"/>
                  </a:cxn>
                  <a:cxn ang="0">
                    <a:pos x="502" y="1087"/>
                  </a:cxn>
                  <a:cxn ang="0">
                    <a:pos x="501" y="1098"/>
                  </a:cxn>
                  <a:cxn ang="0">
                    <a:pos x="497" y="1103"/>
                  </a:cxn>
                  <a:cxn ang="0">
                    <a:pos x="490" y="1105"/>
                  </a:cxn>
                  <a:cxn ang="0">
                    <a:pos x="480" y="1100"/>
                  </a:cxn>
                  <a:cxn ang="0">
                    <a:pos x="466" y="1087"/>
                  </a:cxn>
                  <a:cxn ang="0">
                    <a:pos x="450" y="1070"/>
                  </a:cxn>
                  <a:cxn ang="0">
                    <a:pos x="421" y="1027"/>
                  </a:cxn>
                  <a:cxn ang="0">
                    <a:pos x="372" y="941"/>
                  </a:cxn>
                  <a:cxn ang="0">
                    <a:pos x="317" y="828"/>
                  </a:cxn>
                  <a:cxn ang="0">
                    <a:pos x="279" y="735"/>
                  </a:cxn>
                  <a:cxn ang="0">
                    <a:pos x="252" y="667"/>
                  </a:cxn>
                  <a:cxn ang="0">
                    <a:pos x="238" y="614"/>
                  </a:cxn>
                  <a:cxn ang="0">
                    <a:pos x="220" y="552"/>
                  </a:cxn>
                  <a:cxn ang="0">
                    <a:pos x="199" y="488"/>
                  </a:cxn>
                  <a:cxn ang="0">
                    <a:pos x="174" y="433"/>
                  </a:cxn>
                  <a:cxn ang="0">
                    <a:pos x="136" y="362"/>
                  </a:cxn>
                  <a:cxn ang="0">
                    <a:pos x="94" y="276"/>
                  </a:cxn>
                  <a:cxn ang="0">
                    <a:pos x="55" y="187"/>
                  </a:cxn>
                  <a:cxn ang="0">
                    <a:pos x="24" y="105"/>
                  </a:cxn>
                  <a:cxn ang="0">
                    <a:pos x="8" y="55"/>
                  </a:cxn>
                  <a:cxn ang="0">
                    <a:pos x="2" y="29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13" y="1"/>
                  </a:cxn>
                  <a:cxn ang="0">
                    <a:pos x="29" y="14"/>
                  </a:cxn>
                  <a:cxn ang="0">
                    <a:pos x="53" y="39"/>
                  </a:cxn>
                  <a:cxn ang="0">
                    <a:pos x="83" y="77"/>
                  </a:cxn>
                </a:cxnLst>
                <a:rect l="0" t="0" r="r" b="b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2" name="Freeform 79"/>
              <p:cNvSpPr>
                <a:spLocks/>
              </p:cNvSpPr>
              <p:nvPr/>
            </p:nvSpPr>
            <p:spPr bwMode="auto">
              <a:xfrm>
                <a:off x="1901" y="2588"/>
                <a:ext cx="193" cy="324"/>
              </a:xfrm>
              <a:custGeom>
                <a:avLst/>
                <a:gdLst/>
                <a:ahLst/>
                <a:cxnLst>
                  <a:cxn ang="0">
                    <a:pos x="765" y="159"/>
                  </a:cxn>
                  <a:cxn ang="0">
                    <a:pos x="739" y="238"/>
                  </a:cxn>
                  <a:cxn ang="0">
                    <a:pos x="686" y="403"/>
                  </a:cxn>
                  <a:cxn ang="0">
                    <a:pos x="624" y="596"/>
                  </a:cxn>
                  <a:cxn ang="0">
                    <a:pos x="578" y="727"/>
                  </a:cxn>
                  <a:cxn ang="0">
                    <a:pos x="530" y="847"/>
                  </a:cxn>
                  <a:cxn ang="0">
                    <a:pos x="493" y="927"/>
                  </a:cxn>
                  <a:cxn ang="0">
                    <a:pos x="468" y="972"/>
                  </a:cxn>
                  <a:cxn ang="0">
                    <a:pos x="428" y="1033"/>
                  </a:cxn>
                  <a:cxn ang="0">
                    <a:pos x="353" y="1138"/>
                  </a:cxn>
                  <a:cxn ang="0">
                    <a:pos x="263" y="1258"/>
                  </a:cxn>
                  <a:cxn ang="0">
                    <a:pos x="170" y="1380"/>
                  </a:cxn>
                  <a:cxn ang="0">
                    <a:pos x="87" y="1489"/>
                  </a:cxn>
                  <a:cxn ang="0">
                    <a:pos x="26" y="1572"/>
                  </a:cxn>
                  <a:cxn ang="0">
                    <a:pos x="2" y="1608"/>
                  </a:cxn>
                  <a:cxn ang="0">
                    <a:pos x="0" y="1617"/>
                  </a:cxn>
                  <a:cxn ang="0">
                    <a:pos x="19" y="1602"/>
                  </a:cxn>
                  <a:cxn ang="0">
                    <a:pos x="128" y="1490"/>
                  </a:cxn>
                  <a:cxn ang="0">
                    <a:pos x="248" y="1372"/>
                  </a:cxn>
                  <a:cxn ang="0">
                    <a:pos x="327" y="1291"/>
                  </a:cxn>
                  <a:cxn ang="0">
                    <a:pos x="404" y="1204"/>
                  </a:cxn>
                  <a:cxn ang="0">
                    <a:pos x="459" y="1134"/>
                  </a:cxn>
                  <a:cxn ang="0">
                    <a:pos x="494" y="1084"/>
                  </a:cxn>
                  <a:cxn ang="0">
                    <a:pos x="528" y="1032"/>
                  </a:cxn>
                  <a:cxn ang="0">
                    <a:pos x="560" y="976"/>
                  </a:cxn>
                  <a:cxn ang="0">
                    <a:pos x="590" y="916"/>
                  </a:cxn>
                  <a:cxn ang="0">
                    <a:pos x="620" y="852"/>
                  </a:cxn>
                  <a:cxn ang="0">
                    <a:pos x="659" y="751"/>
                  </a:cxn>
                  <a:cxn ang="0">
                    <a:pos x="706" y="616"/>
                  </a:cxn>
                  <a:cxn ang="0">
                    <a:pos x="769" y="426"/>
                  </a:cxn>
                  <a:cxn ang="0">
                    <a:pos x="826" y="264"/>
                  </a:cxn>
                  <a:cxn ang="0">
                    <a:pos x="861" y="176"/>
                  </a:cxn>
                  <a:cxn ang="0">
                    <a:pos x="886" y="124"/>
                  </a:cxn>
                  <a:cxn ang="0">
                    <a:pos x="903" y="97"/>
                  </a:cxn>
                  <a:cxn ang="0">
                    <a:pos x="920" y="76"/>
                  </a:cxn>
                  <a:cxn ang="0">
                    <a:pos x="936" y="62"/>
                  </a:cxn>
                  <a:cxn ang="0">
                    <a:pos x="952" y="54"/>
                  </a:cxn>
                  <a:cxn ang="0">
                    <a:pos x="962" y="47"/>
                  </a:cxn>
                  <a:cxn ang="0">
                    <a:pos x="968" y="38"/>
                  </a:cxn>
                  <a:cxn ang="0">
                    <a:pos x="969" y="28"/>
                  </a:cxn>
                  <a:cxn ang="0">
                    <a:pos x="967" y="20"/>
                  </a:cxn>
                  <a:cxn ang="0">
                    <a:pos x="960" y="12"/>
                  </a:cxn>
                  <a:cxn ang="0">
                    <a:pos x="951" y="6"/>
                  </a:cxn>
                  <a:cxn ang="0">
                    <a:pos x="938" y="2"/>
                  </a:cxn>
                  <a:cxn ang="0">
                    <a:pos x="923" y="0"/>
                  </a:cxn>
                  <a:cxn ang="0">
                    <a:pos x="906" y="2"/>
                  </a:cxn>
                  <a:cxn ang="0">
                    <a:pos x="888" y="7"/>
                  </a:cxn>
                  <a:cxn ang="0">
                    <a:pos x="868" y="17"/>
                  </a:cxn>
                  <a:cxn ang="0">
                    <a:pos x="848" y="32"/>
                  </a:cxn>
                  <a:cxn ang="0">
                    <a:pos x="827" y="52"/>
                  </a:cxn>
                  <a:cxn ang="0">
                    <a:pos x="807" y="79"/>
                  </a:cxn>
                  <a:cxn ang="0">
                    <a:pos x="786" y="113"/>
                  </a:cxn>
                </a:cxnLst>
                <a:rect l="0" t="0" r="r" b="b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3" name="Freeform 80"/>
              <p:cNvSpPr>
                <a:spLocks/>
              </p:cNvSpPr>
              <p:nvPr/>
            </p:nvSpPr>
            <p:spPr bwMode="auto">
              <a:xfrm>
                <a:off x="2295" y="2668"/>
                <a:ext cx="97" cy="98"/>
              </a:xfrm>
              <a:custGeom>
                <a:avLst/>
                <a:gdLst/>
                <a:ahLst/>
                <a:cxnLst>
                  <a:cxn ang="0">
                    <a:pos x="352" y="99"/>
                  </a:cxn>
                  <a:cxn ang="0">
                    <a:pos x="325" y="107"/>
                  </a:cxn>
                  <a:cxn ang="0">
                    <a:pos x="299" y="118"/>
                  </a:cxn>
                  <a:cxn ang="0">
                    <a:pos x="274" y="134"/>
                  </a:cxn>
                  <a:cxn ang="0">
                    <a:pos x="236" y="163"/>
                  </a:cxn>
                  <a:cxn ang="0">
                    <a:pos x="186" y="211"/>
                  </a:cxn>
                  <a:cxn ang="0">
                    <a:pos x="141" y="266"/>
                  </a:cxn>
                  <a:cxn ang="0">
                    <a:pos x="100" y="324"/>
                  </a:cxn>
                  <a:cxn ang="0">
                    <a:pos x="63" y="381"/>
                  </a:cxn>
                  <a:cxn ang="0">
                    <a:pos x="35" y="434"/>
                  </a:cxn>
                  <a:cxn ang="0">
                    <a:pos x="16" y="476"/>
                  </a:cxn>
                  <a:cxn ang="0">
                    <a:pos x="6" y="488"/>
                  </a:cxn>
                  <a:cxn ang="0">
                    <a:pos x="2" y="488"/>
                  </a:cxn>
                  <a:cxn ang="0">
                    <a:pos x="0" y="475"/>
                  </a:cxn>
                  <a:cxn ang="0">
                    <a:pos x="3" y="439"/>
                  </a:cxn>
                  <a:cxn ang="0">
                    <a:pos x="15" y="386"/>
                  </a:cxn>
                  <a:cxn ang="0">
                    <a:pos x="35" y="324"/>
                  </a:cxn>
                  <a:cxn ang="0">
                    <a:pos x="63" y="255"/>
                  </a:cxn>
                  <a:cxn ang="0">
                    <a:pos x="91" y="204"/>
                  </a:cxn>
                  <a:cxn ang="0">
                    <a:pos x="112" y="171"/>
                  </a:cxn>
                  <a:cxn ang="0">
                    <a:pos x="134" y="141"/>
                  </a:cxn>
                  <a:cxn ang="0">
                    <a:pos x="161" y="114"/>
                  </a:cxn>
                  <a:cxn ang="0">
                    <a:pos x="189" y="90"/>
                  </a:cxn>
                  <a:cxn ang="0">
                    <a:pos x="221" y="69"/>
                  </a:cxn>
                  <a:cxn ang="0">
                    <a:pos x="253" y="50"/>
                  </a:cxn>
                  <a:cxn ang="0">
                    <a:pos x="287" y="35"/>
                  </a:cxn>
                  <a:cxn ang="0">
                    <a:pos x="335" y="18"/>
                  </a:cxn>
                  <a:cxn ang="0">
                    <a:pos x="395" y="4"/>
                  </a:cxn>
                  <a:cxn ang="0">
                    <a:pos x="444" y="0"/>
                  </a:cxn>
                  <a:cxn ang="0">
                    <a:pos x="469" y="3"/>
                  </a:cxn>
                  <a:cxn ang="0">
                    <a:pos x="479" y="8"/>
                  </a:cxn>
                  <a:cxn ang="0">
                    <a:pos x="483" y="14"/>
                  </a:cxn>
                  <a:cxn ang="0">
                    <a:pos x="479" y="23"/>
                  </a:cxn>
                  <a:cxn ang="0">
                    <a:pos x="451" y="44"/>
                  </a:cxn>
                  <a:cxn ang="0">
                    <a:pos x="413" y="72"/>
                  </a:cxn>
                  <a:cxn ang="0">
                    <a:pos x="374" y="93"/>
                  </a:cxn>
                </a:cxnLst>
                <a:rect l="0" t="0" r="r" b="b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4" name="Freeform 81"/>
              <p:cNvSpPr>
                <a:spLocks/>
              </p:cNvSpPr>
              <p:nvPr/>
            </p:nvSpPr>
            <p:spPr bwMode="auto">
              <a:xfrm>
                <a:off x="2384" y="2685"/>
                <a:ext cx="55" cy="166"/>
              </a:xfrm>
              <a:custGeom>
                <a:avLst/>
                <a:gdLst/>
                <a:ahLst/>
                <a:cxnLst>
                  <a:cxn ang="0">
                    <a:pos x="273" y="19"/>
                  </a:cxn>
                  <a:cxn ang="0">
                    <a:pos x="268" y="70"/>
                  </a:cxn>
                  <a:cxn ang="0">
                    <a:pos x="263" y="120"/>
                  </a:cxn>
                  <a:cxn ang="0">
                    <a:pos x="258" y="170"/>
                  </a:cxn>
                  <a:cxn ang="0">
                    <a:pos x="251" y="217"/>
                  </a:cxn>
                  <a:cxn ang="0">
                    <a:pos x="243" y="264"/>
                  </a:cxn>
                  <a:cxn ang="0">
                    <a:pos x="236" y="311"/>
                  </a:cxn>
                  <a:cxn ang="0">
                    <a:pos x="227" y="356"/>
                  </a:cxn>
                  <a:cxn ang="0">
                    <a:pos x="217" y="400"/>
                  </a:cxn>
                  <a:cxn ang="0">
                    <a:pos x="207" y="444"/>
                  </a:cxn>
                  <a:cxn ang="0">
                    <a:pos x="197" y="487"/>
                  </a:cxn>
                  <a:cxn ang="0">
                    <a:pos x="186" y="529"/>
                  </a:cxn>
                  <a:cxn ang="0">
                    <a:pos x="174" y="570"/>
                  </a:cxn>
                  <a:cxn ang="0">
                    <a:pos x="149" y="651"/>
                  </a:cxn>
                  <a:cxn ang="0">
                    <a:pos x="124" y="730"/>
                  </a:cxn>
                  <a:cxn ang="0">
                    <a:pos x="117" y="749"/>
                  </a:cxn>
                  <a:cxn ang="0">
                    <a:pos x="107" y="766"/>
                  </a:cxn>
                  <a:cxn ang="0">
                    <a:pos x="96" y="781"/>
                  </a:cxn>
                  <a:cxn ang="0">
                    <a:pos x="83" y="796"/>
                  </a:cxn>
                  <a:cxn ang="0">
                    <a:pos x="70" y="809"/>
                  </a:cxn>
                  <a:cxn ang="0">
                    <a:pos x="57" y="819"/>
                  </a:cxn>
                  <a:cxn ang="0">
                    <a:pos x="43" y="826"/>
                  </a:cxn>
                  <a:cxn ang="0">
                    <a:pos x="32" y="831"/>
                  </a:cxn>
                  <a:cxn ang="0">
                    <a:pos x="26" y="832"/>
                  </a:cxn>
                  <a:cxn ang="0">
                    <a:pos x="21" y="832"/>
                  </a:cxn>
                  <a:cxn ang="0">
                    <a:pos x="16" y="831"/>
                  </a:cxn>
                  <a:cxn ang="0">
                    <a:pos x="12" y="830"/>
                  </a:cxn>
                  <a:cxn ang="0">
                    <a:pos x="8" y="827"/>
                  </a:cxn>
                  <a:cxn ang="0">
                    <a:pos x="5" y="824"/>
                  </a:cxn>
                  <a:cxn ang="0">
                    <a:pos x="2" y="819"/>
                  </a:cxn>
                  <a:cxn ang="0">
                    <a:pos x="1" y="812"/>
                  </a:cxn>
                  <a:cxn ang="0">
                    <a:pos x="0" y="806"/>
                  </a:cxn>
                  <a:cxn ang="0">
                    <a:pos x="0" y="797"/>
                  </a:cxn>
                  <a:cxn ang="0">
                    <a:pos x="1" y="789"/>
                  </a:cxn>
                  <a:cxn ang="0">
                    <a:pos x="2" y="777"/>
                  </a:cxn>
                  <a:cxn ang="0">
                    <a:pos x="5" y="765"/>
                  </a:cxn>
                  <a:cxn ang="0">
                    <a:pos x="10" y="751"/>
                  </a:cxn>
                  <a:cxn ang="0">
                    <a:pos x="15" y="736"/>
                  </a:cxn>
                  <a:cxn ang="0">
                    <a:pos x="21" y="720"/>
                  </a:cxn>
                  <a:cxn ang="0">
                    <a:pos x="35" y="683"/>
                  </a:cxn>
                  <a:cxn ang="0">
                    <a:pos x="51" y="635"/>
                  </a:cxn>
                  <a:cxn ang="0">
                    <a:pos x="70" y="579"/>
                  </a:cxn>
                  <a:cxn ang="0">
                    <a:pos x="90" y="518"/>
                  </a:cxn>
                  <a:cxn ang="0">
                    <a:pos x="111" y="453"/>
                  </a:cxn>
                  <a:cxn ang="0">
                    <a:pos x="132" y="385"/>
                  </a:cxn>
                  <a:cxn ang="0">
                    <a:pos x="153" y="318"/>
                  </a:cxn>
                  <a:cxn ang="0">
                    <a:pos x="174" y="253"/>
                  </a:cxn>
                  <a:cxn ang="0">
                    <a:pos x="194" y="191"/>
                  </a:cxn>
                  <a:cxn ang="0">
                    <a:pos x="213" y="135"/>
                  </a:cxn>
                  <a:cxn ang="0">
                    <a:pos x="231" y="85"/>
                  </a:cxn>
                  <a:cxn ang="0">
                    <a:pos x="246" y="46"/>
                  </a:cxn>
                  <a:cxn ang="0">
                    <a:pos x="252" y="30"/>
                  </a:cxn>
                  <a:cxn ang="0">
                    <a:pos x="257" y="17"/>
                  </a:cxn>
                  <a:cxn ang="0">
                    <a:pos x="262" y="7"/>
                  </a:cxn>
                  <a:cxn ang="0">
                    <a:pos x="265" y="2"/>
                  </a:cxn>
                  <a:cxn ang="0">
                    <a:pos x="269" y="0"/>
                  </a:cxn>
                  <a:cxn ang="0">
                    <a:pos x="272" y="2"/>
                  </a:cxn>
                  <a:cxn ang="0">
                    <a:pos x="273" y="9"/>
                  </a:cxn>
                  <a:cxn ang="0">
                    <a:pos x="273" y="19"/>
                  </a:cxn>
                </a:cxnLst>
                <a:rect l="0" t="0" r="r" b="b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5" name="Freeform 82"/>
              <p:cNvSpPr>
                <a:spLocks/>
              </p:cNvSpPr>
              <p:nvPr/>
            </p:nvSpPr>
            <p:spPr bwMode="auto">
              <a:xfrm>
                <a:off x="3336" y="3491"/>
                <a:ext cx="50" cy="353"/>
              </a:xfrm>
              <a:custGeom>
                <a:avLst/>
                <a:gdLst/>
                <a:ahLst/>
                <a:cxnLst>
                  <a:cxn ang="0">
                    <a:pos x="1" y="354"/>
                  </a:cxn>
                  <a:cxn ang="0">
                    <a:pos x="1" y="471"/>
                  </a:cxn>
                  <a:cxn ang="0">
                    <a:pos x="5" y="569"/>
                  </a:cxn>
                  <a:cxn ang="0">
                    <a:pos x="13" y="654"/>
                  </a:cxn>
                  <a:cxn ang="0">
                    <a:pos x="24" y="728"/>
                  </a:cxn>
                  <a:cxn ang="0">
                    <a:pos x="38" y="794"/>
                  </a:cxn>
                  <a:cxn ang="0">
                    <a:pos x="64" y="887"/>
                  </a:cxn>
                  <a:cxn ang="0">
                    <a:pos x="94" y="992"/>
                  </a:cxn>
                  <a:cxn ang="0">
                    <a:pos x="119" y="1120"/>
                  </a:cxn>
                  <a:cxn ang="0">
                    <a:pos x="150" y="1282"/>
                  </a:cxn>
                  <a:cxn ang="0">
                    <a:pos x="181" y="1455"/>
                  </a:cxn>
                  <a:cxn ang="0">
                    <a:pos x="210" y="1609"/>
                  </a:cxn>
                  <a:cxn ang="0">
                    <a:pos x="233" y="1719"/>
                  </a:cxn>
                  <a:cxn ang="0">
                    <a:pos x="245" y="1755"/>
                  </a:cxn>
                  <a:cxn ang="0">
                    <a:pos x="250" y="1751"/>
                  </a:cxn>
                  <a:cxn ang="0">
                    <a:pos x="251" y="1720"/>
                  </a:cxn>
                  <a:cxn ang="0">
                    <a:pos x="248" y="1660"/>
                  </a:cxn>
                  <a:cxn ang="0">
                    <a:pos x="238" y="1526"/>
                  </a:cxn>
                  <a:cxn ang="0">
                    <a:pos x="220" y="1358"/>
                  </a:cxn>
                  <a:cxn ang="0">
                    <a:pos x="196" y="1209"/>
                  </a:cxn>
                  <a:cxn ang="0">
                    <a:pos x="170" y="1076"/>
                  </a:cxn>
                  <a:cxn ang="0">
                    <a:pos x="144" y="957"/>
                  </a:cxn>
                  <a:cxn ang="0">
                    <a:pos x="120" y="849"/>
                  </a:cxn>
                  <a:cxn ang="0">
                    <a:pos x="100" y="749"/>
                  </a:cxn>
                  <a:cxn ang="0">
                    <a:pos x="86" y="655"/>
                  </a:cxn>
                  <a:cxn ang="0">
                    <a:pos x="76" y="518"/>
                  </a:cxn>
                  <a:cxn ang="0">
                    <a:pos x="65" y="346"/>
                  </a:cxn>
                  <a:cxn ang="0">
                    <a:pos x="54" y="197"/>
                  </a:cxn>
                  <a:cxn ang="0">
                    <a:pos x="44" y="84"/>
                  </a:cxn>
                  <a:cxn ang="0">
                    <a:pos x="38" y="27"/>
                  </a:cxn>
                  <a:cxn ang="0">
                    <a:pos x="33" y="6"/>
                  </a:cxn>
                  <a:cxn ang="0">
                    <a:pos x="29" y="0"/>
                  </a:cxn>
                  <a:cxn ang="0">
                    <a:pos x="24" y="10"/>
                  </a:cxn>
                  <a:cxn ang="0">
                    <a:pos x="18" y="57"/>
                  </a:cxn>
                  <a:cxn ang="0">
                    <a:pos x="9" y="190"/>
                  </a:cxn>
                </a:cxnLst>
                <a:rect l="0" t="0" r="r" b="b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6" name="Freeform 83"/>
              <p:cNvSpPr>
                <a:spLocks/>
              </p:cNvSpPr>
              <p:nvPr/>
            </p:nvSpPr>
            <p:spPr bwMode="auto">
              <a:xfrm>
                <a:off x="3673" y="2404"/>
                <a:ext cx="838" cy="892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7" name="Freeform 84"/>
              <p:cNvSpPr>
                <a:spLocks/>
              </p:cNvSpPr>
              <p:nvPr/>
            </p:nvSpPr>
            <p:spPr bwMode="auto">
              <a:xfrm>
                <a:off x="3673" y="2404"/>
                <a:ext cx="838" cy="892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8" name="Freeform 85"/>
              <p:cNvSpPr>
                <a:spLocks/>
              </p:cNvSpPr>
              <p:nvPr/>
            </p:nvSpPr>
            <p:spPr bwMode="auto">
              <a:xfrm>
                <a:off x="2618" y="2338"/>
                <a:ext cx="355" cy="1099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9" name="Freeform 86"/>
              <p:cNvSpPr>
                <a:spLocks/>
              </p:cNvSpPr>
              <p:nvPr/>
            </p:nvSpPr>
            <p:spPr bwMode="auto">
              <a:xfrm>
                <a:off x="2618" y="2338"/>
                <a:ext cx="355" cy="1099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0" name="Freeform 87"/>
              <p:cNvSpPr>
                <a:spLocks/>
              </p:cNvSpPr>
              <p:nvPr/>
            </p:nvSpPr>
            <p:spPr bwMode="auto">
              <a:xfrm>
                <a:off x="2812" y="2347"/>
                <a:ext cx="141" cy="1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7" y="7"/>
                  </a:cxn>
                  <a:cxn ang="0">
                    <a:pos x="107" y="21"/>
                  </a:cxn>
                  <a:cxn ang="0">
                    <a:pos x="140" y="40"/>
                  </a:cxn>
                  <a:cxn ang="0">
                    <a:pos x="196" y="81"/>
                  </a:cxn>
                  <a:cxn ang="0">
                    <a:pos x="280" y="152"/>
                  </a:cxn>
                  <a:cxn ang="0">
                    <a:pos x="366" y="238"/>
                  </a:cxn>
                  <a:cxn ang="0">
                    <a:pos x="430" y="310"/>
                  </a:cxn>
                  <a:cxn ang="0">
                    <a:pos x="470" y="360"/>
                  </a:cxn>
                  <a:cxn ang="0">
                    <a:pos x="508" y="413"/>
                  </a:cxn>
                  <a:cxn ang="0">
                    <a:pos x="545" y="466"/>
                  </a:cxn>
                  <a:cxn ang="0">
                    <a:pos x="576" y="519"/>
                  </a:cxn>
                  <a:cxn ang="0">
                    <a:pos x="603" y="571"/>
                  </a:cxn>
                  <a:cxn ang="0">
                    <a:pos x="636" y="647"/>
                  </a:cxn>
                  <a:cxn ang="0">
                    <a:pos x="668" y="731"/>
                  </a:cxn>
                  <a:cxn ang="0">
                    <a:pos x="687" y="795"/>
                  </a:cxn>
                  <a:cxn ang="0">
                    <a:pos x="694" y="837"/>
                  </a:cxn>
                  <a:cxn ang="0">
                    <a:pos x="693" y="856"/>
                  </a:cxn>
                  <a:cxn ang="0">
                    <a:pos x="689" y="861"/>
                  </a:cxn>
                  <a:cxn ang="0">
                    <a:pos x="683" y="861"/>
                  </a:cxn>
                  <a:cxn ang="0">
                    <a:pos x="674" y="855"/>
                  </a:cxn>
                  <a:cxn ang="0">
                    <a:pos x="658" y="835"/>
                  </a:cxn>
                  <a:cxn ang="0">
                    <a:pos x="631" y="788"/>
                  </a:cxn>
                  <a:cxn ang="0">
                    <a:pos x="582" y="680"/>
                  </a:cxn>
                  <a:cxn ang="0">
                    <a:pos x="526" y="558"/>
                  </a:cxn>
                  <a:cxn ang="0">
                    <a:pos x="482" y="474"/>
                  </a:cxn>
                  <a:cxn ang="0">
                    <a:pos x="435" y="393"/>
                  </a:cxn>
                  <a:cxn ang="0">
                    <a:pos x="380" y="314"/>
                  </a:cxn>
                  <a:cxn ang="0">
                    <a:pos x="335" y="260"/>
                  </a:cxn>
                  <a:cxn ang="0">
                    <a:pos x="304" y="228"/>
                  </a:cxn>
                  <a:cxn ang="0">
                    <a:pos x="269" y="198"/>
                  </a:cxn>
                  <a:cxn ang="0">
                    <a:pos x="234" y="171"/>
                  </a:cxn>
                  <a:cxn ang="0">
                    <a:pos x="144" y="114"/>
                  </a:cxn>
                  <a:cxn ang="0">
                    <a:pos x="45" y="55"/>
                  </a:cxn>
                  <a:cxn ang="0">
                    <a:pos x="8" y="27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27" y="2"/>
                  </a:cxn>
                </a:cxnLst>
                <a:rect l="0" t="0" r="r" b="b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88"/>
              <p:cNvSpPr>
                <a:spLocks/>
              </p:cNvSpPr>
              <p:nvPr/>
            </p:nvSpPr>
            <p:spPr bwMode="auto">
              <a:xfrm>
                <a:off x="2817" y="2418"/>
                <a:ext cx="97" cy="12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119" y="81"/>
                  </a:cxn>
                  <a:cxn ang="0">
                    <a:pos x="204" y="175"/>
                  </a:cxn>
                  <a:cxn ang="0">
                    <a:pos x="296" y="287"/>
                  </a:cxn>
                  <a:cxn ang="0">
                    <a:pos x="355" y="364"/>
                  </a:cxn>
                  <a:cxn ang="0">
                    <a:pos x="405" y="433"/>
                  </a:cxn>
                  <a:cxn ang="0">
                    <a:pos x="441" y="492"/>
                  </a:cxn>
                  <a:cxn ang="0">
                    <a:pos x="458" y="535"/>
                  </a:cxn>
                  <a:cxn ang="0">
                    <a:pos x="468" y="568"/>
                  </a:cxn>
                  <a:cxn ang="0">
                    <a:pos x="471" y="593"/>
                  </a:cxn>
                  <a:cxn ang="0">
                    <a:pos x="470" y="604"/>
                  </a:cxn>
                  <a:cxn ang="0">
                    <a:pos x="466" y="608"/>
                  </a:cxn>
                  <a:cxn ang="0">
                    <a:pos x="462" y="609"/>
                  </a:cxn>
                  <a:cxn ang="0">
                    <a:pos x="456" y="607"/>
                  </a:cxn>
                  <a:cxn ang="0">
                    <a:pos x="446" y="598"/>
                  </a:cxn>
                  <a:cxn ang="0">
                    <a:pos x="427" y="576"/>
                  </a:cxn>
                  <a:cxn ang="0">
                    <a:pos x="405" y="538"/>
                  </a:cxn>
                  <a:cxn ang="0">
                    <a:pos x="380" y="488"/>
                  </a:cxn>
                  <a:cxn ang="0">
                    <a:pos x="354" y="437"/>
                  </a:cxn>
                  <a:cxn ang="0">
                    <a:pos x="324" y="387"/>
                  </a:cxn>
                  <a:cxn ang="0">
                    <a:pos x="292" y="341"/>
                  </a:cxn>
                  <a:cxn ang="0">
                    <a:pos x="259" y="299"/>
                  </a:cxn>
                  <a:cxn ang="0">
                    <a:pos x="224" y="261"/>
                  </a:cxn>
                  <a:cxn ang="0">
                    <a:pos x="188" y="230"/>
                  </a:cxn>
                  <a:cxn ang="0">
                    <a:pos x="150" y="206"/>
                  </a:cxn>
                  <a:cxn ang="0">
                    <a:pos x="120" y="194"/>
                  </a:cxn>
                  <a:cxn ang="0">
                    <a:pos x="101" y="181"/>
                  </a:cxn>
                  <a:cxn ang="0">
                    <a:pos x="75" y="158"/>
                  </a:cxn>
                  <a:cxn ang="0">
                    <a:pos x="43" y="119"/>
                  </a:cxn>
                  <a:cxn ang="0">
                    <a:pos x="19" y="78"/>
                  </a:cxn>
                  <a:cxn ang="0">
                    <a:pos x="4" y="40"/>
                  </a:cxn>
                  <a:cxn ang="0">
                    <a:pos x="0" y="18"/>
                  </a:cxn>
                  <a:cxn ang="0">
                    <a:pos x="3" y="8"/>
                  </a:cxn>
                  <a:cxn ang="0">
                    <a:pos x="8" y="2"/>
                  </a:cxn>
                  <a:cxn ang="0">
                    <a:pos x="18" y="0"/>
                  </a:cxn>
                  <a:cxn ang="0">
                    <a:pos x="32" y="5"/>
                  </a:cxn>
                  <a:cxn ang="0">
                    <a:pos x="50" y="17"/>
                  </a:cxn>
                </a:cxnLst>
                <a:rect l="0" t="0" r="r" b="b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" name="Freeform 89"/>
              <p:cNvSpPr>
                <a:spLocks/>
              </p:cNvSpPr>
              <p:nvPr/>
            </p:nvSpPr>
            <p:spPr bwMode="auto">
              <a:xfrm>
                <a:off x="2835" y="2567"/>
                <a:ext cx="102" cy="161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4" y="78"/>
                  </a:cxn>
                  <a:cxn ang="0">
                    <a:pos x="20" y="142"/>
                  </a:cxn>
                  <a:cxn ang="0">
                    <a:pos x="34" y="212"/>
                  </a:cxn>
                  <a:cxn ang="0">
                    <a:pos x="50" y="269"/>
                  </a:cxn>
                  <a:cxn ang="0">
                    <a:pos x="66" y="308"/>
                  </a:cxn>
                  <a:cxn ang="0">
                    <a:pos x="88" y="349"/>
                  </a:cxn>
                  <a:cxn ang="0">
                    <a:pos x="114" y="389"/>
                  </a:cxn>
                  <a:cxn ang="0">
                    <a:pos x="145" y="432"/>
                  </a:cxn>
                  <a:cxn ang="0">
                    <a:pos x="185" y="473"/>
                  </a:cxn>
                  <a:cxn ang="0">
                    <a:pos x="231" y="515"/>
                  </a:cxn>
                  <a:cxn ang="0">
                    <a:pos x="286" y="558"/>
                  </a:cxn>
                  <a:cxn ang="0">
                    <a:pos x="343" y="596"/>
                  </a:cxn>
                  <a:cxn ang="0">
                    <a:pos x="395" y="640"/>
                  </a:cxn>
                  <a:cxn ang="0">
                    <a:pos x="439" y="685"/>
                  </a:cxn>
                  <a:cxn ang="0">
                    <a:pos x="476" y="729"/>
                  </a:cxn>
                  <a:cxn ang="0">
                    <a:pos x="499" y="766"/>
                  </a:cxn>
                  <a:cxn ang="0">
                    <a:pos x="507" y="786"/>
                  </a:cxn>
                  <a:cxn ang="0">
                    <a:pos x="506" y="795"/>
                  </a:cxn>
                  <a:cxn ang="0">
                    <a:pos x="501" y="798"/>
                  </a:cxn>
                  <a:cxn ang="0">
                    <a:pos x="489" y="798"/>
                  </a:cxn>
                  <a:cxn ang="0">
                    <a:pos x="473" y="792"/>
                  </a:cxn>
                  <a:cxn ang="0">
                    <a:pos x="449" y="780"/>
                  </a:cxn>
                  <a:cxn ang="0">
                    <a:pos x="408" y="751"/>
                  </a:cxn>
                  <a:cxn ang="0">
                    <a:pos x="360" y="715"/>
                  </a:cxn>
                  <a:cxn ang="0">
                    <a:pos x="320" y="681"/>
                  </a:cxn>
                  <a:cxn ang="0">
                    <a:pos x="285" y="646"/>
                  </a:cxn>
                  <a:cxn ang="0">
                    <a:pos x="239" y="595"/>
                  </a:cxn>
                  <a:cxn ang="0">
                    <a:pos x="175" y="518"/>
                  </a:cxn>
                  <a:cxn ang="0">
                    <a:pos x="104" y="435"/>
                  </a:cxn>
                  <a:cxn ang="0">
                    <a:pos x="50" y="380"/>
                  </a:cxn>
                  <a:cxn ang="0">
                    <a:pos x="24" y="353"/>
                  </a:cxn>
                  <a:cxn ang="0">
                    <a:pos x="11" y="337"/>
                  </a:cxn>
                  <a:cxn ang="0">
                    <a:pos x="5" y="319"/>
                  </a:cxn>
                  <a:cxn ang="0">
                    <a:pos x="2" y="298"/>
                  </a:cxn>
                  <a:cxn ang="0">
                    <a:pos x="0" y="254"/>
                  </a:cxn>
                  <a:cxn ang="0">
                    <a:pos x="0" y="166"/>
                  </a:cxn>
                  <a:cxn ang="0">
                    <a:pos x="0" y="72"/>
                  </a:cxn>
                  <a:cxn ang="0">
                    <a:pos x="0" y="10"/>
                  </a:cxn>
                </a:cxnLst>
                <a:rect l="0" t="0" r="r" b="b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" name="Freeform 90"/>
              <p:cNvSpPr>
                <a:spLocks/>
              </p:cNvSpPr>
              <p:nvPr/>
            </p:nvSpPr>
            <p:spPr bwMode="auto">
              <a:xfrm>
                <a:off x="2827" y="2679"/>
                <a:ext cx="91" cy="132"/>
              </a:xfrm>
              <a:custGeom>
                <a:avLst/>
                <a:gdLst/>
                <a:ahLst/>
                <a:cxnLst>
                  <a:cxn ang="0">
                    <a:pos x="450" y="605"/>
                  </a:cxn>
                  <a:cxn ang="0">
                    <a:pos x="441" y="566"/>
                  </a:cxn>
                  <a:cxn ang="0">
                    <a:pos x="423" y="525"/>
                  </a:cxn>
                  <a:cxn ang="0">
                    <a:pos x="401" y="481"/>
                  </a:cxn>
                  <a:cxn ang="0">
                    <a:pos x="372" y="438"/>
                  </a:cxn>
                  <a:cxn ang="0">
                    <a:pos x="338" y="395"/>
                  </a:cxn>
                  <a:cxn ang="0">
                    <a:pos x="304" y="354"/>
                  </a:cxn>
                  <a:cxn ang="0">
                    <a:pos x="267" y="315"/>
                  </a:cxn>
                  <a:cxn ang="0">
                    <a:pos x="229" y="280"/>
                  </a:cxn>
                  <a:cxn ang="0">
                    <a:pos x="192" y="252"/>
                  </a:cxn>
                  <a:cxn ang="0">
                    <a:pos x="144" y="221"/>
                  </a:cxn>
                  <a:cxn ang="0">
                    <a:pos x="103" y="196"/>
                  </a:cxn>
                  <a:cxn ang="0">
                    <a:pos x="80" y="179"/>
                  </a:cxn>
                  <a:cxn ang="0">
                    <a:pos x="63" y="162"/>
                  </a:cxn>
                  <a:cxn ang="0">
                    <a:pos x="50" y="141"/>
                  </a:cxn>
                  <a:cxn ang="0">
                    <a:pos x="41" y="101"/>
                  </a:cxn>
                  <a:cxn ang="0">
                    <a:pos x="38" y="42"/>
                  </a:cxn>
                  <a:cxn ang="0">
                    <a:pos x="35" y="10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5"/>
                  </a:cxn>
                  <a:cxn ang="0">
                    <a:pos x="17" y="26"/>
                  </a:cxn>
                  <a:cxn ang="0">
                    <a:pos x="5" y="65"/>
                  </a:cxn>
                  <a:cxn ang="0">
                    <a:pos x="0" y="102"/>
                  </a:cxn>
                  <a:cxn ang="0">
                    <a:pos x="3" y="136"/>
                  </a:cxn>
                  <a:cxn ang="0">
                    <a:pos x="12" y="166"/>
                  </a:cxn>
                  <a:cxn ang="0">
                    <a:pos x="25" y="193"/>
                  </a:cxn>
                  <a:cxn ang="0">
                    <a:pos x="45" y="218"/>
                  </a:cxn>
                  <a:cxn ang="0">
                    <a:pos x="69" y="239"/>
                  </a:cxn>
                  <a:cxn ang="0">
                    <a:pos x="95" y="258"/>
                  </a:cxn>
                  <a:cxn ang="0">
                    <a:pos x="125" y="277"/>
                  </a:cxn>
                  <a:cxn ang="0">
                    <a:pos x="160" y="305"/>
                  </a:cxn>
                  <a:cxn ang="0">
                    <a:pos x="220" y="362"/>
                  </a:cxn>
                  <a:cxn ang="0">
                    <a:pos x="281" y="426"/>
                  </a:cxn>
                  <a:cxn ang="0">
                    <a:pos x="317" y="470"/>
                  </a:cxn>
                  <a:cxn ang="0">
                    <a:pos x="346" y="509"/>
                  </a:cxn>
                  <a:cxn ang="0">
                    <a:pos x="366" y="541"/>
                  </a:cxn>
                  <a:cxn ang="0">
                    <a:pos x="375" y="565"/>
                  </a:cxn>
                  <a:cxn ang="0">
                    <a:pos x="385" y="589"/>
                  </a:cxn>
                  <a:cxn ang="0">
                    <a:pos x="397" y="612"/>
                  </a:cxn>
                  <a:cxn ang="0">
                    <a:pos x="410" y="632"/>
                  </a:cxn>
                  <a:cxn ang="0">
                    <a:pos x="423" y="646"/>
                  </a:cxn>
                  <a:cxn ang="0">
                    <a:pos x="436" y="654"/>
                  </a:cxn>
                  <a:cxn ang="0">
                    <a:pos x="443" y="652"/>
                  </a:cxn>
                  <a:cxn ang="0">
                    <a:pos x="447" y="649"/>
                  </a:cxn>
                  <a:cxn ang="0">
                    <a:pos x="450" y="636"/>
                  </a:cxn>
                </a:cxnLst>
                <a:rect l="0" t="0" r="r" b="b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" name="Freeform 91"/>
              <p:cNvSpPr>
                <a:spLocks/>
              </p:cNvSpPr>
              <p:nvPr/>
            </p:nvSpPr>
            <p:spPr bwMode="auto">
              <a:xfrm>
                <a:off x="2825" y="2765"/>
                <a:ext cx="89" cy="129"/>
              </a:xfrm>
              <a:custGeom>
                <a:avLst/>
                <a:gdLst/>
                <a:ahLst/>
                <a:cxnLst>
                  <a:cxn ang="0">
                    <a:pos x="442" y="579"/>
                  </a:cxn>
                  <a:cxn ang="0">
                    <a:pos x="427" y="529"/>
                  </a:cxn>
                  <a:cxn ang="0">
                    <a:pos x="406" y="481"/>
                  </a:cxn>
                  <a:cxn ang="0">
                    <a:pos x="382" y="438"/>
                  </a:cxn>
                  <a:cxn ang="0">
                    <a:pos x="341" y="380"/>
                  </a:cxn>
                  <a:cxn ang="0">
                    <a:pos x="292" y="322"/>
                  </a:cxn>
                  <a:cxn ang="0">
                    <a:pos x="245" y="273"/>
                  </a:cxn>
                  <a:cxn ang="0">
                    <a:pos x="182" y="208"/>
                  </a:cxn>
                  <a:cxn ang="0">
                    <a:pos x="121" y="143"/>
                  </a:cxn>
                  <a:cxn ang="0">
                    <a:pos x="84" y="100"/>
                  </a:cxn>
                  <a:cxn ang="0">
                    <a:pos x="64" y="73"/>
                  </a:cxn>
                  <a:cxn ang="0">
                    <a:pos x="44" y="38"/>
                  </a:cxn>
                  <a:cxn ang="0">
                    <a:pos x="24" y="13"/>
                  </a:cxn>
                  <a:cxn ang="0">
                    <a:pos x="13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0"/>
                  </a:cxn>
                  <a:cxn ang="0">
                    <a:pos x="6" y="45"/>
                  </a:cxn>
                  <a:cxn ang="0">
                    <a:pos x="19" y="80"/>
                  </a:cxn>
                  <a:cxn ang="0">
                    <a:pos x="35" y="115"/>
                  </a:cxn>
                  <a:cxn ang="0">
                    <a:pos x="55" y="148"/>
                  </a:cxn>
                  <a:cxn ang="0">
                    <a:pos x="76" y="182"/>
                  </a:cxn>
                  <a:cxn ang="0">
                    <a:pos x="101" y="216"/>
                  </a:cxn>
                  <a:cxn ang="0">
                    <a:pos x="127" y="247"/>
                  </a:cxn>
                  <a:cxn ang="0">
                    <a:pos x="157" y="277"/>
                  </a:cxn>
                  <a:cxn ang="0">
                    <a:pos x="189" y="305"/>
                  </a:cxn>
                  <a:cxn ang="0">
                    <a:pos x="235" y="344"/>
                  </a:cxn>
                  <a:cxn ang="0">
                    <a:pos x="287" y="392"/>
                  </a:cxn>
                  <a:cxn ang="0">
                    <a:pos x="331" y="438"/>
                  </a:cxn>
                  <a:cxn ang="0">
                    <a:pos x="364" y="485"/>
                  </a:cxn>
                  <a:cxn ang="0">
                    <a:pos x="392" y="540"/>
                  </a:cxn>
                  <a:cxn ang="0">
                    <a:pos x="421" y="601"/>
                  </a:cxn>
                  <a:cxn ang="0">
                    <a:pos x="438" y="636"/>
                  </a:cxn>
                  <a:cxn ang="0">
                    <a:pos x="447" y="647"/>
                  </a:cxn>
                  <a:cxn ang="0">
                    <a:pos x="451" y="645"/>
                  </a:cxn>
                  <a:cxn ang="0">
                    <a:pos x="451" y="624"/>
                  </a:cxn>
                </a:cxnLst>
                <a:rect l="0" t="0" r="r" b="b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" name="Freeform 92"/>
              <p:cNvSpPr>
                <a:spLocks/>
              </p:cNvSpPr>
              <p:nvPr/>
            </p:nvSpPr>
            <p:spPr bwMode="auto">
              <a:xfrm>
                <a:off x="2835" y="2504"/>
                <a:ext cx="81" cy="123"/>
              </a:xfrm>
              <a:custGeom>
                <a:avLst/>
                <a:gdLst/>
                <a:ahLst/>
                <a:cxnLst>
                  <a:cxn ang="0">
                    <a:pos x="53" y="60"/>
                  </a:cxn>
                  <a:cxn ang="0">
                    <a:pos x="79" y="100"/>
                  </a:cxn>
                  <a:cxn ang="0">
                    <a:pos x="118" y="158"/>
                  </a:cxn>
                  <a:cxn ang="0">
                    <a:pos x="165" y="228"/>
                  </a:cxn>
                  <a:cxn ang="0">
                    <a:pos x="218" y="305"/>
                  </a:cxn>
                  <a:cxn ang="0">
                    <a:pos x="268" y="380"/>
                  </a:cxn>
                  <a:cxn ang="0">
                    <a:pos x="314" y="449"/>
                  </a:cxn>
                  <a:cxn ang="0">
                    <a:pos x="351" y="504"/>
                  </a:cxn>
                  <a:cxn ang="0">
                    <a:pos x="374" y="539"/>
                  </a:cxn>
                  <a:cxn ang="0">
                    <a:pos x="384" y="556"/>
                  </a:cxn>
                  <a:cxn ang="0">
                    <a:pos x="391" y="573"/>
                  </a:cxn>
                  <a:cxn ang="0">
                    <a:pos x="396" y="586"/>
                  </a:cxn>
                  <a:cxn ang="0">
                    <a:pos x="400" y="599"/>
                  </a:cxn>
                  <a:cxn ang="0">
                    <a:pos x="403" y="608"/>
                  </a:cxn>
                  <a:cxn ang="0">
                    <a:pos x="403" y="615"/>
                  </a:cxn>
                  <a:cxn ang="0">
                    <a:pos x="401" y="617"/>
                  </a:cxn>
                  <a:cxn ang="0">
                    <a:pos x="401" y="620"/>
                  </a:cxn>
                  <a:cxn ang="0">
                    <a:pos x="400" y="621"/>
                  </a:cxn>
                  <a:cxn ang="0">
                    <a:pos x="399" y="622"/>
                  </a:cxn>
                  <a:cxn ang="0">
                    <a:pos x="394" y="622"/>
                  </a:cxn>
                  <a:cxn ang="0">
                    <a:pos x="389" y="620"/>
                  </a:cxn>
                  <a:cxn ang="0">
                    <a:pos x="381" y="614"/>
                  </a:cxn>
                  <a:cxn ang="0">
                    <a:pos x="374" y="605"/>
                  </a:cxn>
                  <a:cxn ang="0">
                    <a:pos x="364" y="594"/>
                  </a:cxn>
                  <a:cxn ang="0">
                    <a:pos x="354" y="579"/>
                  </a:cxn>
                  <a:cxn ang="0">
                    <a:pos x="343" y="560"/>
                  </a:cxn>
                  <a:cxn ang="0">
                    <a:pos x="330" y="539"/>
                  </a:cxn>
                  <a:cxn ang="0">
                    <a:pos x="316" y="514"/>
                  </a:cxn>
                  <a:cxn ang="0">
                    <a:pos x="303" y="489"/>
                  </a:cxn>
                  <a:cxn ang="0">
                    <a:pos x="288" y="463"/>
                  </a:cxn>
                  <a:cxn ang="0">
                    <a:pos x="272" y="435"/>
                  </a:cxn>
                  <a:cxn ang="0">
                    <a:pos x="238" y="382"/>
                  </a:cxn>
                  <a:cxn ang="0">
                    <a:pos x="202" y="328"/>
                  </a:cxn>
                  <a:cxn ang="0">
                    <a:pos x="165" y="278"/>
                  </a:cxn>
                  <a:cxn ang="0">
                    <a:pos x="131" y="232"/>
                  </a:cxn>
                  <a:cxn ang="0">
                    <a:pos x="99" y="191"/>
                  </a:cxn>
                  <a:cxn ang="0">
                    <a:pos x="73" y="158"/>
                  </a:cxn>
                  <a:cxn ang="0">
                    <a:pos x="61" y="143"/>
                  </a:cxn>
                  <a:cxn ang="0">
                    <a:pos x="49" y="127"/>
                  </a:cxn>
                  <a:cxn ang="0">
                    <a:pos x="38" y="108"/>
                  </a:cxn>
                  <a:cxn ang="0">
                    <a:pos x="28" y="91"/>
                  </a:cxn>
                  <a:cxn ang="0">
                    <a:pos x="19" y="72"/>
                  </a:cxn>
                  <a:cxn ang="0">
                    <a:pos x="12" y="55"/>
                  </a:cxn>
                  <a:cxn ang="0">
                    <a:pos x="6" y="38"/>
                  </a:cxn>
                  <a:cxn ang="0">
                    <a:pos x="2" y="2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3" y="6"/>
                  </a:cxn>
                  <a:cxn ang="0">
                    <a:pos x="23" y="17"/>
                  </a:cxn>
                  <a:cxn ang="0">
                    <a:pos x="37" y="35"/>
                  </a:cxn>
                  <a:cxn ang="0">
                    <a:pos x="53" y="60"/>
                  </a:cxn>
                </a:cxnLst>
                <a:rect l="0" t="0" r="r" b="b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" name="Freeform 93"/>
              <p:cNvSpPr>
                <a:spLocks/>
              </p:cNvSpPr>
              <p:nvPr/>
            </p:nvSpPr>
            <p:spPr bwMode="auto">
              <a:xfrm>
                <a:off x="948" y="2390"/>
                <a:ext cx="1031" cy="778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" name="Freeform 94"/>
              <p:cNvSpPr>
                <a:spLocks/>
              </p:cNvSpPr>
              <p:nvPr/>
            </p:nvSpPr>
            <p:spPr bwMode="auto">
              <a:xfrm>
                <a:off x="948" y="2390"/>
                <a:ext cx="1031" cy="778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8" name="Freeform 95"/>
              <p:cNvSpPr>
                <a:spLocks/>
              </p:cNvSpPr>
              <p:nvPr/>
            </p:nvSpPr>
            <p:spPr bwMode="auto">
              <a:xfrm>
                <a:off x="1444" y="2315"/>
                <a:ext cx="728" cy="1340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9" name="Freeform 96"/>
              <p:cNvSpPr>
                <a:spLocks/>
              </p:cNvSpPr>
              <p:nvPr/>
            </p:nvSpPr>
            <p:spPr bwMode="auto">
              <a:xfrm>
                <a:off x="1444" y="2315"/>
                <a:ext cx="728" cy="1340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0" name="Freeform 97"/>
              <p:cNvSpPr>
                <a:spLocks/>
              </p:cNvSpPr>
              <p:nvPr/>
            </p:nvSpPr>
            <p:spPr bwMode="auto">
              <a:xfrm>
                <a:off x="1903" y="2424"/>
                <a:ext cx="55" cy="278"/>
              </a:xfrm>
              <a:custGeom>
                <a:avLst/>
                <a:gdLst/>
                <a:ahLst/>
                <a:cxnLst>
                  <a:cxn ang="0">
                    <a:pos x="260" y="138"/>
                  </a:cxn>
                  <a:cxn ang="0">
                    <a:pos x="233" y="300"/>
                  </a:cxn>
                  <a:cxn ang="0">
                    <a:pos x="215" y="455"/>
                  </a:cxn>
                  <a:cxn ang="0">
                    <a:pos x="204" y="599"/>
                  </a:cxn>
                  <a:cxn ang="0">
                    <a:pos x="196" y="734"/>
                  </a:cxn>
                  <a:cxn ang="0">
                    <a:pos x="194" y="855"/>
                  </a:cxn>
                  <a:cxn ang="0">
                    <a:pos x="192" y="960"/>
                  </a:cxn>
                  <a:cxn ang="0">
                    <a:pos x="192" y="1046"/>
                  </a:cxn>
                  <a:cxn ang="0">
                    <a:pos x="191" y="1117"/>
                  </a:cxn>
                  <a:cxn ang="0">
                    <a:pos x="181" y="1192"/>
                  </a:cxn>
                  <a:cxn ang="0">
                    <a:pos x="162" y="1266"/>
                  </a:cxn>
                  <a:cxn ang="0">
                    <a:pos x="140" y="1328"/>
                  </a:cxn>
                  <a:cxn ang="0">
                    <a:pos x="121" y="1364"/>
                  </a:cxn>
                  <a:cxn ang="0">
                    <a:pos x="109" y="1381"/>
                  </a:cxn>
                  <a:cxn ang="0">
                    <a:pos x="95" y="1389"/>
                  </a:cxn>
                  <a:cxn ang="0">
                    <a:pos x="84" y="1391"/>
                  </a:cxn>
                  <a:cxn ang="0">
                    <a:pos x="73" y="1382"/>
                  </a:cxn>
                  <a:cxn ang="0">
                    <a:pos x="63" y="1363"/>
                  </a:cxn>
                  <a:cxn ang="0">
                    <a:pos x="54" y="1333"/>
                  </a:cxn>
                  <a:cxn ang="0">
                    <a:pos x="46" y="1291"/>
                  </a:cxn>
                  <a:cxn ang="0">
                    <a:pos x="39" y="1208"/>
                  </a:cxn>
                  <a:cxn ang="0">
                    <a:pos x="28" y="1080"/>
                  </a:cxn>
                  <a:cxn ang="0">
                    <a:pos x="16" y="941"/>
                  </a:cxn>
                  <a:cxn ang="0">
                    <a:pos x="8" y="798"/>
                  </a:cxn>
                  <a:cxn ang="0">
                    <a:pos x="1" y="657"/>
                  </a:cxn>
                  <a:cxn ang="0">
                    <a:pos x="1" y="524"/>
                  </a:cxn>
                  <a:cxn ang="0">
                    <a:pos x="5" y="437"/>
                  </a:cxn>
                  <a:cxn ang="0">
                    <a:pos x="10" y="386"/>
                  </a:cxn>
                  <a:cxn ang="0">
                    <a:pos x="18" y="341"/>
                  </a:cxn>
                  <a:cxn ang="0">
                    <a:pos x="28" y="302"/>
                  </a:cxn>
                  <a:cxn ang="0">
                    <a:pos x="49" y="257"/>
                  </a:cxn>
                  <a:cxn ang="0">
                    <a:pos x="85" y="195"/>
                  </a:cxn>
                  <a:cxn ang="0">
                    <a:pos x="127" y="133"/>
                  </a:cxn>
                  <a:cxn ang="0">
                    <a:pos x="172" y="76"/>
                  </a:cxn>
                  <a:cxn ang="0">
                    <a:pos x="215" y="31"/>
                  </a:cxn>
                  <a:cxn ang="0">
                    <a:pos x="242" y="10"/>
                  </a:cxn>
                  <a:cxn ang="0">
                    <a:pos x="256" y="2"/>
                  </a:cxn>
                  <a:cxn ang="0">
                    <a:pos x="268" y="0"/>
                  </a:cxn>
                  <a:cxn ang="0">
                    <a:pos x="276" y="5"/>
                  </a:cxn>
                  <a:cxn ang="0">
                    <a:pos x="280" y="19"/>
                  </a:cxn>
                  <a:cxn ang="0">
                    <a:pos x="278" y="40"/>
                  </a:cxn>
                </a:cxnLst>
                <a:rect l="0" t="0" r="r" b="b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1" name="Freeform 98"/>
              <p:cNvSpPr>
                <a:spLocks/>
              </p:cNvSpPr>
              <p:nvPr/>
            </p:nvSpPr>
            <p:spPr bwMode="auto">
              <a:xfrm>
                <a:off x="1822" y="2510"/>
                <a:ext cx="55" cy="278"/>
              </a:xfrm>
              <a:custGeom>
                <a:avLst/>
                <a:gdLst/>
                <a:ahLst/>
                <a:cxnLst>
                  <a:cxn ang="0">
                    <a:pos x="258" y="99"/>
                  </a:cxn>
                  <a:cxn ang="0">
                    <a:pos x="243" y="181"/>
                  </a:cxn>
                  <a:cxn ang="0">
                    <a:pos x="228" y="302"/>
                  </a:cxn>
                  <a:cxn ang="0">
                    <a:pos x="214" y="456"/>
                  </a:cxn>
                  <a:cxn ang="0">
                    <a:pos x="209" y="602"/>
                  </a:cxn>
                  <a:cxn ang="0">
                    <a:pos x="209" y="735"/>
                  </a:cxn>
                  <a:cxn ang="0">
                    <a:pos x="213" y="855"/>
                  </a:cxn>
                  <a:cxn ang="0">
                    <a:pos x="218" y="961"/>
                  </a:cxn>
                  <a:cxn ang="0">
                    <a:pos x="222" y="1049"/>
                  </a:cxn>
                  <a:cxn ang="0">
                    <a:pos x="220" y="1121"/>
                  </a:cxn>
                  <a:cxn ang="0">
                    <a:pos x="210" y="1196"/>
                  </a:cxn>
                  <a:cxn ang="0">
                    <a:pos x="193" y="1268"/>
                  </a:cxn>
                  <a:cxn ang="0">
                    <a:pos x="172" y="1332"/>
                  </a:cxn>
                  <a:cxn ang="0">
                    <a:pos x="153" y="1367"/>
                  </a:cxn>
                  <a:cxn ang="0">
                    <a:pos x="141" y="1383"/>
                  </a:cxn>
                  <a:cxn ang="0">
                    <a:pos x="128" y="1393"/>
                  </a:cxn>
                  <a:cxn ang="0">
                    <a:pos x="117" y="1393"/>
                  </a:cxn>
                  <a:cxn ang="0">
                    <a:pos x="106" y="1386"/>
                  </a:cxn>
                  <a:cxn ang="0">
                    <a:pos x="96" y="1367"/>
                  </a:cxn>
                  <a:cxn ang="0">
                    <a:pos x="88" y="1337"/>
                  </a:cxn>
                  <a:cxn ang="0">
                    <a:pos x="81" y="1294"/>
                  </a:cxn>
                  <a:cxn ang="0">
                    <a:pos x="72" y="1210"/>
                  </a:cxn>
                  <a:cxn ang="0">
                    <a:pos x="57" y="1081"/>
                  </a:cxn>
                  <a:cxn ang="0">
                    <a:pos x="40" y="941"/>
                  </a:cxn>
                  <a:cxn ang="0">
                    <a:pos x="22" y="798"/>
                  </a:cxn>
                  <a:cxn ang="0">
                    <a:pos x="8" y="658"/>
                  </a:cxn>
                  <a:cxn ang="0">
                    <a:pos x="0" y="527"/>
                  </a:cxn>
                  <a:cxn ang="0">
                    <a:pos x="0" y="439"/>
                  </a:cxn>
                  <a:cxn ang="0">
                    <a:pos x="3" y="388"/>
                  </a:cxn>
                  <a:cxn ang="0">
                    <a:pos x="8" y="343"/>
                  </a:cxn>
                  <a:cxn ang="0">
                    <a:pos x="18" y="306"/>
                  </a:cxn>
                  <a:cxn ang="0">
                    <a:pos x="38" y="260"/>
                  </a:cxn>
                  <a:cxn ang="0">
                    <a:pos x="76" y="195"/>
                  </a:cxn>
                  <a:cxn ang="0">
                    <a:pos x="118" y="132"/>
                  </a:cxn>
                  <a:cxn ang="0">
                    <a:pos x="163" y="75"/>
                  </a:cxn>
                  <a:cxn ang="0">
                    <a:pos x="204" y="31"/>
                  </a:cxn>
                  <a:cxn ang="0">
                    <a:pos x="232" y="10"/>
                  </a:cxn>
                  <a:cxn ang="0">
                    <a:pos x="247" y="3"/>
                  </a:cxn>
                  <a:cxn ang="0">
                    <a:pos x="258" y="1"/>
                  </a:cxn>
                  <a:cxn ang="0">
                    <a:pos x="267" y="6"/>
                  </a:cxn>
                  <a:cxn ang="0">
                    <a:pos x="270" y="20"/>
                  </a:cxn>
                  <a:cxn ang="0">
                    <a:pos x="269" y="43"/>
                  </a:cxn>
                </a:cxnLst>
                <a:rect l="0" t="0" r="r" b="b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" name="Freeform 99"/>
              <p:cNvSpPr>
                <a:spLocks/>
              </p:cNvSpPr>
              <p:nvPr/>
            </p:nvSpPr>
            <p:spPr bwMode="auto">
              <a:xfrm>
                <a:off x="1997" y="2369"/>
                <a:ext cx="60" cy="273"/>
              </a:xfrm>
              <a:custGeom>
                <a:avLst/>
                <a:gdLst/>
                <a:ahLst/>
                <a:cxnLst>
                  <a:cxn ang="0">
                    <a:pos x="287" y="153"/>
                  </a:cxn>
                  <a:cxn ang="0">
                    <a:pos x="257" y="311"/>
                  </a:cxn>
                  <a:cxn ang="0">
                    <a:pos x="232" y="460"/>
                  </a:cxn>
                  <a:cxn ang="0">
                    <a:pos x="212" y="598"/>
                  </a:cxn>
                  <a:cxn ang="0">
                    <a:pos x="197" y="725"/>
                  </a:cxn>
                  <a:cxn ang="0">
                    <a:pos x="186" y="839"/>
                  </a:cxn>
                  <a:cxn ang="0">
                    <a:pos x="178" y="939"/>
                  </a:cxn>
                  <a:cxn ang="0">
                    <a:pos x="176" y="1022"/>
                  </a:cxn>
                  <a:cxn ang="0">
                    <a:pos x="173" y="1095"/>
                  </a:cxn>
                  <a:cxn ang="0">
                    <a:pos x="163" y="1168"/>
                  </a:cxn>
                  <a:cxn ang="0">
                    <a:pos x="146" y="1241"/>
                  </a:cxn>
                  <a:cxn ang="0">
                    <a:pos x="122" y="1303"/>
                  </a:cxn>
                  <a:cxn ang="0">
                    <a:pos x="103" y="1339"/>
                  </a:cxn>
                  <a:cxn ang="0">
                    <a:pos x="91" y="1355"/>
                  </a:cxn>
                  <a:cxn ang="0">
                    <a:pos x="78" y="1364"/>
                  </a:cxn>
                  <a:cxn ang="0">
                    <a:pos x="66" y="1365"/>
                  </a:cxn>
                  <a:cxn ang="0">
                    <a:pos x="55" y="1357"/>
                  </a:cxn>
                  <a:cxn ang="0">
                    <a:pos x="45" y="1338"/>
                  </a:cxn>
                  <a:cxn ang="0">
                    <a:pos x="36" y="1309"/>
                  </a:cxn>
                  <a:cxn ang="0">
                    <a:pos x="30" y="1268"/>
                  </a:cxn>
                  <a:cxn ang="0">
                    <a:pos x="22" y="1183"/>
                  </a:cxn>
                  <a:cxn ang="0">
                    <a:pos x="14" y="1050"/>
                  </a:cxn>
                  <a:cxn ang="0">
                    <a:pos x="6" y="902"/>
                  </a:cxn>
                  <a:cxn ang="0">
                    <a:pos x="1" y="750"/>
                  </a:cxn>
                  <a:cxn ang="0">
                    <a:pos x="0" y="599"/>
                  </a:cxn>
                  <a:cxn ang="0">
                    <a:pos x="4" y="459"/>
                  </a:cxn>
                  <a:cxn ang="0">
                    <a:pos x="11" y="366"/>
                  </a:cxn>
                  <a:cxn ang="0">
                    <a:pos x="19" y="311"/>
                  </a:cxn>
                  <a:cxn ang="0">
                    <a:pos x="29" y="265"/>
                  </a:cxn>
                  <a:cxn ang="0">
                    <a:pos x="40" y="225"/>
                  </a:cxn>
                  <a:cxn ang="0">
                    <a:pos x="53" y="195"/>
                  </a:cxn>
                  <a:cxn ang="0">
                    <a:pos x="70" y="166"/>
                  </a:cxn>
                  <a:cxn ang="0">
                    <a:pos x="98" y="125"/>
                  </a:cxn>
                  <a:cxn ang="0">
                    <a:pos x="143" y="76"/>
                  </a:cxn>
                  <a:cxn ang="0">
                    <a:pos x="191" y="36"/>
                  </a:cxn>
                  <a:cxn ang="0">
                    <a:pos x="224" y="15"/>
                  </a:cxn>
                  <a:cxn ang="0">
                    <a:pos x="246" y="5"/>
                  </a:cxn>
                  <a:cxn ang="0">
                    <a:pos x="264" y="0"/>
                  </a:cxn>
                  <a:cxn ang="0">
                    <a:pos x="281" y="0"/>
                  </a:cxn>
                  <a:cxn ang="0">
                    <a:pos x="293" y="5"/>
                  </a:cxn>
                  <a:cxn ang="0">
                    <a:pos x="302" y="16"/>
                  </a:cxn>
                  <a:cxn ang="0">
                    <a:pos x="307" y="32"/>
                  </a:cxn>
                  <a:cxn ang="0">
                    <a:pos x="306" y="56"/>
                  </a:cxn>
                </a:cxnLst>
                <a:rect l="0" t="0" r="r" b="b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3" name="Freeform 100"/>
              <p:cNvSpPr>
                <a:spLocks/>
              </p:cNvSpPr>
              <p:nvPr/>
            </p:nvSpPr>
            <p:spPr bwMode="auto">
              <a:xfrm>
                <a:off x="2091" y="2341"/>
                <a:ext cx="52" cy="238"/>
              </a:xfrm>
              <a:custGeom>
                <a:avLst/>
                <a:gdLst/>
                <a:ahLst/>
                <a:cxnLst>
                  <a:cxn ang="0">
                    <a:pos x="250" y="292"/>
                  </a:cxn>
                  <a:cxn ang="0">
                    <a:pos x="225" y="485"/>
                  </a:cxn>
                  <a:cxn ang="0">
                    <a:pos x="200" y="662"/>
                  </a:cxn>
                  <a:cxn ang="0">
                    <a:pos x="188" y="783"/>
                  </a:cxn>
                  <a:cxn ang="0">
                    <a:pos x="183" y="857"/>
                  </a:cxn>
                  <a:cxn ang="0">
                    <a:pos x="180" y="926"/>
                  </a:cxn>
                  <a:cxn ang="0">
                    <a:pos x="172" y="999"/>
                  </a:cxn>
                  <a:cxn ang="0">
                    <a:pos x="154" y="1071"/>
                  </a:cxn>
                  <a:cxn ang="0">
                    <a:pos x="132" y="1134"/>
                  </a:cxn>
                  <a:cxn ang="0">
                    <a:pos x="113" y="1169"/>
                  </a:cxn>
                  <a:cxn ang="0">
                    <a:pos x="101" y="1185"/>
                  </a:cxn>
                  <a:cxn ang="0">
                    <a:pos x="88" y="1194"/>
                  </a:cxn>
                  <a:cxn ang="0">
                    <a:pos x="76" y="1195"/>
                  </a:cxn>
                  <a:cxn ang="0">
                    <a:pos x="64" y="1186"/>
                  </a:cxn>
                  <a:cxn ang="0">
                    <a:pos x="53" y="1167"/>
                  </a:cxn>
                  <a:cxn ang="0">
                    <a:pos x="44" y="1137"/>
                  </a:cxn>
                  <a:cxn ang="0">
                    <a:pos x="37" y="1095"/>
                  </a:cxn>
                  <a:cxn ang="0">
                    <a:pos x="26" y="958"/>
                  </a:cxn>
                  <a:cxn ang="0">
                    <a:pos x="12" y="729"/>
                  </a:cxn>
                  <a:cxn ang="0">
                    <a:pos x="5" y="512"/>
                  </a:cxn>
                  <a:cxn ang="0">
                    <a:pos x="0" y="330"/>
                  </a:cxn>
                  <a:cxn ang="0">
                    <a:pos x="1" y="221"/>
                  </a:cxn>
                  <a:cxn ang="0">
                    <a:pos x="6" y="155"/>
                  </a:cxn>
                  <a:cxn ang="0">
                    <a:pos x="17" y="103"/>
                  </a:cxn>
                  <a:cxn ang="0">
                    <a:pos x="33" y="62"/>
                  </a:cxn>
                  <a:cxn ang="0">
                    <a:pos x="52" y="32"/>
                  </a:cxn>
                  <a:cxn ang="0">
                    <a:pos x="74" y="12"/>
                  </a:cxn>
                  <a:cxn ang="0">
                    <a:pos x="98" y="2"/>
                  </a:cxn>
                  <a:cxn ang="0">
                    <a:pos x="123" y="0"/>
                  </a:cxn>
                  <a:cxn ang="0">
                    <a:pos x="148" y="5"/>
                  </a:cxn>
                  <a:cxn ang="0">
                    <a:pos x="173" y="18"/>
                  </a:cxn>
                  <a:cxn ang="0">
                    <a:pos x="197" y="35"/>
                  </a:cxn>
                  <a:cxn ang="0">
                    <a:pos x="218" y="58"/>
                  </a:cxn>
                  <a:cxn ang="0">
                    <a:pos x="235" y="83"/>
                  </a:cxn>
                  <a:cxn ang="0">
                    <a:pos x="249" y="111"/>
                  </a:cxn>
                  <a:cxn ang="0">
                    <a:pos x="258" y="143"/>
                  </a:cxn>
                  <a:cxn ang="0">
                    <a:pos x="262" y="174"/>
                  </a:cxn>
                </a:cxnLst>
                <a:rect l="0" t="0" r="r" b="b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4" name="Freeform 101"/>
              <p:cNvSpPr>
                <a:spLocks/>
              </p:cNvSpPr>
              <p:nvPr/>
            </p:nvSpPr>
            <p:spPr bwMode="auto">
              <a:xfrm>
                <a:off x="3545" y="2131"/>
                <a:ext cx="1195" cy="511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5" name="Freeform 102"/>
              <p:cNvSpPr>
                <a:spLocks/>
              </p:cNvSpPr>
              <p:nvPr/>
            </p:nvSpPr>
            <p:spPr bwMode="auto">
              <a:xfrm>
                <a:off x="3545" y="2131"/>
                <a:ext cx="1195" cy="511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6" name="Freeform 103"/>
              <p:cNvSpPr>
                <a:spLocks/>
              </p:cNvSpPr>
              <p:nvPr/>
            </p:nvSpPr>
            <p:spPr bwMode="auto">
              <a:xfrm>
                <a:off x="3464" y="1862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" name="Freeform 104"/>
              <p:cNvSpPr>
                <a:spLocks/>
              </p:cNvSpPr>
              <p:nvPr/>
            </p:nvSpPr>
            <p:spPr bwMode="auto">
              <a:xfrm>
                <a:off x="3464" y="1862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8" name="Freeform 105"/>
              <p:cNvSpPr>
                <a:spLocks/>
              </p:cNvSpPr>
              <p:nvPr/>
            </p:nvSpPr>
            <p:spPr bwMode="auto">
              <a:xfrm>
                <a:off x="3248" y="832"/>
                <a:ext cx="1120" cy="640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9" name="Freeform 106"/>
              <p:cNvSpPr>
                <a:spLocks/>
              </p:cNvSpPr>
              <p:nvPr/>
            </p:nvSpPr>
            <p:spPr bwMode="auto">
              <a:xfrm>
                <a:off x="3248" y="832"/>
                <a:ext cx="1120" cy="640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0" name="Freeform 107"/>
              <p:cNvSpPr>
                <a:spLocks/>
              </p:cNvSpPr>
              <p:nvPr/>
            </p:nvSpPr>
            <p:spPr bwMode="auto">
              <a:xfrm>
                <a:off x="1178" y="1179"/>
                <a:ext cx="1028" cy="783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1" name="Freeform 108"/>
              <p:cNvSpPr>
                <a:spLocks/>
              </p:cNvSpPr>
              <p:nvPr/>
            </p:nvSpPr>
            <p:spPr bwMode="auto">
              <a:xfrm>
                <a:off x="1178" y="1179"/>
                <a:ext cx="1028" cy="783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" name="Freeform 109"/>
              <p:cNvSpPr>
                <a:spLocks/>
              </p:cNvSpPr>
              <p:nvPr/>
            </p:nvSpPr>
            <p:spPr bwMode="auto">
              <a:xfrm>
                <a:off x="1736" y="573"/>
                <a:ext cx="653" cy="1122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3" name="Freeform 110"/>
              <p:cNvSpPr>
                <a:spLocks/>
              </p:cNvSpPr>
              <p:nvPr/>
            </p:nvSpPr>
            <p:spPr bwMode="auto">
              <a:xfrm>
                <a:off x="1736" y="573"/>
                <a:ext cx="653" cy="1122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4" name="Freeform 111"/>
              <p:cNvSpPr>
                <a:spLocks/>
              </p:cNvSpPr>
              <p:nvPr/>
            </p:nvSpPr>
            <p:spPr bwMode="auto">
              <a:xfrm>
                <a:off x="2355" y="372"/>
                <a:ext cx="318" cy="755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5" name="Freeform 112"/>
              <p:cNvSpPr>
                <a:spLocks/>
              </p:cNvSpPr>
              <p:nvPr/>
            </p:nvSpPr>
            <p:spPr bwMode="auto">
              <a:xfrm>
                <a:off x="2355" y="372"/>
                <a:ext cx="318" cy="755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6" name="Freeform 113"/>
              <p:cNvSpPr>
                <a:spLocks/>
              </p:cNvSpPr>
              <p:nvPr/>
            </p:nvSpPr>
            <p:spPr bwMode="auto">
              <a:xfrm>
                <a:off x="2814" y="163"/>
                <a:ext cx="214" cy="471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7" name="Freeform 114"/>
              <p:cNvSpPr>
                <a:spLocks/>
              </p:cNvSpPr>
              <p:nvPr/>
            </p:nvSpPr>
            <p:spPr bwMode="auto">
              <a:xfrm>
                <a:off x="2814" y="163"/>
                <a:ext cx="214" cy="471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8" name="Freeform 115"/>
              <p:cNvSpPr>
                <a:spLocks/>
              </p:cNvSpPr>
              <p:nvPr/>
            </p:nvSpPr>
            <p:spPr bwMode="auto">
              <a:xfrm>
                <a:off x="2973" y="456"/>
                <a:ext cx="39" cy="172"/>
              </a:xfrm>
              <a:custGeom>
                <a:avLst/>
                <a:gdLst/>
                <a:ahLst/>
                <a:cxnLst>
                  <a:cxn ang="0">
                    <a:pos x="194" y="810"/>
                  </a:cxn>
                  <a:cxn ang="0">
                    <a:pos x="171" y="752"/>
                  </a:cxn>
                  <a:cxn ang="0">
                    <a:pos x="144" y="670"/>
                  </a:cxn>
                  <a:cxn ang="0">
                    <a:pos x="124" y="595"/>
                  </a:cxn>
                  <a:cxn ang="0">
                    <a:pos x="106" y="505"/>
                  </a:cxn>
                  <a:cxn ang="0">
                    <a:pos x="87" y="398"/>
                  </a:cxn>
                  <a:cxn ang="0">
                    <a:pos x="71" y="279"/>
                  </a:cxn>
                  <a:cxn ang="0">
                    <a:pos x="53" y="176"/>
                  </a:cxn>
                  <a:cxn ang="0">
                    <a:pos x="37" y="95"/>
                  </a:cxn>
                  <a:cxn ang="0">
                    <a:pos x="22" y="37"/>
                  </a:cxn>
                  <a:cxn ang="0">
                    <a:pos x="10" y="6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0" y="27"/>
                  </a:cxn>
                  <a:cxn ang="0">
                    <a:pos x="5" y="83"/>
                  </a:cxn>
                  <a:cxn ang="0">
                    <a:pos x="23" y="208"/>
                  </a:cxn>
                  <a:cxn ang="0">
                    <a:pos x="44" y="338"/>
                  </a:cxn>
                  <a:cxn ang="0">
                    <a:pos x="59" y="438"/>
                  </a:cxn>
                  <a:cxn ang="0">
                    <a:pos x="68" y="533"/>
                  </a:cxn>
                  <a:cxn ang="0">
                    <a:pos x="68" y="636"/>
                  </a:cxn>
                  <a:cxn ang="0">
                    <a:pos x="62" y="725"/>
                  </a:cxn>
                  <a:cxn ang="0">
                    <a:pos x="58" y="777"/>
                  </a:cxn>
                  <a:cxn ang="0">
                    <a:pos x="59" y="805"/>
                  </a:cxn>
                  <a:cxn ang="0">
                    <a:pos x="64" y="825"/>
                  </a:cxn>
                  <a:cxn ang="0">
                    <a:pos x="73" y="835"/>
                  </a:cxn>
                  <a:cxn ang="0">
                    <a:pos x="81" y="840"/>
                  </a:cxn>
                  <a:cxn ang="0">
                    <a:pos x="106" y="850"/>
                  </a:cxn>
                  <a:cxn ang="0">
                    <a:pos x="139" y="861"/>
                  </a:cxn>
                  <a:cxn ang="0">
                    <a:pos x="159" y="866"/>
                  </a:cxn>
                  <a:cxn ang="0">
                    <a:pos x="178" y="866"/>
                  </a:cxn>
                  <a:cxn ang="0">
                    <a:pos x="192" y="862"/>
                  </a:cxn>
                  <a:cxn ang="0">
                    <a:pos x="199" y="850"/>
                  </a:cxn>
                  <a:cxn ang="0">
                    <a:pos x="200" y="831"/>
                  </a:cxn>
                </a:cxnLst>
                <a:rect l="0" t="0" r="r" b="b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9" name="Freeform 116"/>
              <p:cNvSpPr>
                <a:spLocks/>
              </p:cNvSpPr>
              <p:nvPr/>
            </p:nvSpPr>
            <p:spPr bwMode="auto">
              <a:xfrm>
                <a:off x="2658" y="206"/>
                <a:ext cx="326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0" name="Freeform 117"/>
              <p:cNvSpPr>
                <a:spLocks/>
              </p:cNvSpPr>
              <p:nvPr/>
            </p:nvSpPr>
            <p:spPr bwMode="auto">
              <a:xfrm>
                <a:off x="2658" y="206"/>
                <a:ext cx="326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1" name="Freeform 118"/>
              <p:cNvSpPr>
                <a:spLocks/>
              </p:cNvSpPr>
              <p:nvPr/>
            </p:nvSpPr>
            <p:spPr bwMode="auto">
              <a:xfrm>
                <a:off x="2895" y="464"/>
                <a:ext cx="73" cy="164"/>
              </a:xfrm>
              <a:custGeom>
                <a:avLst/>
                <a:gdLst/>
                <a:ahLst/>
                <a:cxnLst>
                  <a:cxn ang="0">
                    <a:pos x="365" y="777"/>
                  </a:cxn>
                  <a:cxn ang="0">
                    <a:pos x="360" y="767"/>
                  </a:cxn>
                  <a:cxn ang="0">
                    <a:pos x="347" y="741"/>
                  </a:cxn>
                  <a:cxn ang="0">
                    <a:pos x="329" y="701"/>
                  </a:cxn>
                  <a:cxn ang="0">
                    <a:pos x="305" y="650"/>
                  </a:cxn>
                  <a:cxn ang="0">
                    <a:pos x="280" y="590"/>
                  </a:cxn>
                  <a:cxn ang="0">
                    <a:pos x="253" y="526"/>
                  </a:cxn>
                  <a:cxn ang="0">
                    <a:pos x="226" y="462"/>
                  </a:cxn>
                  <a:cxn ang="0">
                    <a:pos x="201" y="397"/>
                  </a:cxn>
                  <a:cxn ang="0">
                    <a:pos x="185" y="349"/>
                  </a:cxn>
                  <a:cxn ang="0">
                    <a:pos x="166" y="302"/>
                  </a:cxn>
                  <a:cxn ang="0">
                    <a:pos x="148" y="256"/>
                  </a:cxn>
                  <a:cxn ang="0">
                    <a:pos x="128" y="212"/>
                  </a:cxn>
                  <a:cxn ang="0">
                    <a:pos x="108" y="169"/>
                  </a:cxn>
                  <a:cxn ang="0">
                    <a:pos x="88" y="130"/>
                  </a:cxn>
                  <a:cxn ang="0">
                    <a:pos x="69" y="95"/>
                  </a:cxn>
                  <a:cxn ang="0">
                    <a:pos x="52" y="65"/>
                  </a:cxn>
                  <a:cxn ang="0">
                    <a:pos x="35" y="38"/>
                  </a:cxn>
                  <a:cxn ang="0">
                    <a:pos x="22" y="18"/>
                  </a:cxn>
                  <a:cxn ang="0">
                    <a:pos x="17" y="12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8" y="35"/>
                  </a:cxn>
                  <a:cxn ang="0">
                    <a:pos x="19" y="66"/>
                  </a:cxn>
                  <a:cxn ang="0">
                    <a:pos x="55" y="152"/>
                  </a:cxn>
                  <a:cxn ang="0">
                    <a:pos x="90" y="238"/>
                  </a:cxn>
                  <a:cxn ang="0">
                    <a:pos x="123" y="324"/>
                  </a:cxn>
                  <a:cxn ang="0">
                    <a:pos x="153" y="405"/>
                  </a:cxn>
                  <a:cxn ang="0">
                    <a:pos x="165" y="444"/>
                  </a:cxn>
                  <a:cxn ang="0">
                    <a:pos x="176" y="482"/>
                  </a:cxn>
                  <a:cxn ang="0">
                    <a:pos x="186" y="516"/>
                  </a:cxn>
                  <a:cxn ang="0">
                    <a:pos x="195" y="550"/>
                  </a:cxn>
                  <a:cxn ang="0">
                    <a:pos x="203" y="580"/>
                  </a:cxn>
                  <a:cxn ang="0">
                    <a:pos x="208" y="608"/>
                  </a:cxn>
                  <a:cxn ang="0">
                    <a:pos x="210" y="633"/>
                  </a:cxn>
                  <a:cxn ang="0">
                    <a:pos x="211" y="654"/>
                  </a:cxn>
                  <a:cxn ang="0">
                    <a:pos x="210" y="724"/>
                  </a:cxn>
                  <a:cxn ang="0">
                    <a:pos x="210" y="776"/>
                  </a:cxn>
                  <a:cxn ang="0">
                    <a:pos x="211" y="786"/>
                  </a:cxn>
                  <a:cxn ang="0">
                    <a:pos x="214" y="796"/>
                  </a:cxn>
                  <a:cxn ang="0">
                    <a:pos x="218" y="804"/>
                  </a:cxn>
                  <a:cxn ang="0">
                    <a:pos x="223" y="810"/>
                  </a:cxn>
                  <a:cxn ang="0">
                    <a:pos x="228" y="815"/>
                  </a:cxn>
                  <a:cxn ang="0">
                    <a:pos x="236" y="819"/>
                  </a:cxn>
                  <a:cxn ang="0">
                    <a:pos x="245" y="821"/>
                  </a:cxn>
                  <a:cxn ang="0">
                    <a:pos x="256" y="821"/>
                  </a:cxn>
                  <a:cxn ang="0">
                    <a:pos x="279" y="821"/>
                  </a:cxn>
                  <a:cxn ang="0">
                    <a:pos x="301" y="821"/>
                  </a:cxn>
                  <a:cxn ang="0">
                    <a:pos x="321" y="821"/>
                  </a:cxn>
                  <a:cxn ang="0">
                    <a:pos x="340" y="817"/>
                  </a:cxn>
                  <a:cxn ang="0">
                    <a:pos x="347" y="816"/>
                  </a:cxn>
                  <a:cxn ang="0">
                    <a:pos x="355" y="812"/>
                  </a:cxn>
                  <a:cxn ang="0">
                    <a:pos x="360" y="810"/>
                  </a:cxn>
                  <a:cxn ang="0">
                    <a:pos x="365" y="805"/>
                  </a:cxn>
                  <a:cxn ang="0">
                    <a:pos x="367" y="800"/>
                  </a:cxn>
                  <a:cxn ang="0">
                    <a:pos x="369" y="794"/>
                  </a:cxn>
                  <a:cxn ang="0">
                    <a:pos x="367" y="786"/>
                  </a:cxn>
                  <a:cxn ang="0">
                    <a:pos x="365" y="777"/>
                  </a:cxn>
                </a:cxnLst>
                <a:rect l="0" t="0" r="r" b="b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" name="Freeform 119"/>
              <p:cNvSpPr>
                <a:spLocks/>
              </p:cNvSpPr>
              <p:nvPr/>
            </p:nvSpPr>
            <p:spPr bwMode="auto">
              <a:xfrm>
                <a:off x="3018" y="180"/>
                <a:ext cx="91" cy="459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3" name="Freeform 120"/>
              <p:cNvSpPr>
                <a:spLocks/>
              </p:cNvSpPr>
              <p:nvPr/>
            </p:nvSpPr>
            <p:spPr bwMode="auto">
              <a:xfrm>
                <a:off x="3018" y="180"/>
                <a:ext cx="91" cy="459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4" name="Freeform 121"/>
              <p:cNvSpPr>
                <a:spLocks/>
              </p:cNvSpPr>
              <p:nvPr/>
            </p:nvSpPr>
            <p:spPr bwMode="auto">
              <a:xfrm>
                <a:off x="3033" y="464"/>
                <a:ext cx="37" cy="164"/>
              </a:xfrm>
              <a:custGeom>
                <a:avLst/>
                <a:gdLst/>
                <a:ahLst/>
                <a:cxnLst>
                  <a:cxn ang="0">
                    <a:pos x="183" y="60"/>
                  </a:cxn>
                  <a:cxn ang="0">
                    <a:pos x="180" y="122"/>
                  </a:cxn>
                  <a:cxn ang="0">
                    <a:pos x="178" y="188"/>
                  </a:cxn>
                  <a:cxn ang="0">
                    <a:pos x="174" y="258"/>
                  </a:cxn>
                  <a:cxn ang="0">
                    <a:pos x="169" y="329"/>
                  </a:cxn>
                  <a:cxn ang="0">
                    <a:pos x="164" y="400"/>
                  </a:cxn>
                  <a:cxn ang="0">
                    <a:pos x="157" y="473"/>
                  </a:cxn>
                  <a:cxn ang="0">
                    <a:pos x="148" y="541"/>
                  </a:cxn>
                  <a:cxn ang="0">
                    <a:pos x="138" y="609"/>
                  </a:cxn>
                  <a:cxn ang="0">
                    <a:pos x="137" y="615"/>
                  </a:cxn>
                  <a:cxn ang="0">
                    <a:pos x="136" y="630"/>
                  </a:cxn>
                  <a:cxn ang="0">
                    <a:pos x="133" y="654"/>
                  </a:cxn>
                  <a:cxn ang="0">
                    <a:pos x="133" y="681"/>
                  </a:cxn>
                  <a:cxn ang="0">
                    <a:pos x="133" y="696"/>
                  </a:cxn>
                  <a:cxn ang="0">
                    <a:pos x="134" y="712"/>
                  </a:cxn>
                  <a:cxn ang="0">
                    <a:pos x="137" y="727"/>
                  </a:cxn>
                  <a:cxn ang="0">
                    <a:pos x="141" y="742"/>
                  </a:cxn>
                  <a:cxn ang="0">
                    <a:pos x="146" y="756"/>
                  </a:cxn>
                  <a:cxn ang="0">
                    <a:pos x="151" y="770"/>
                  </a:cxn>
                  <a:cxn ang="0">
                    <a:pos x="159" y="781"/>
                  </a:cxn>
                  <a:cxn ang="0">
                    <a:pos x="168" y="791"/>
                  </a:cxn>
                  <a:cxn ang="0">
                    <a:pos x="146" y="784"/>
                  </a:cxn>
                  <a:cxn ang="0">
                    <a:pos x="93" y="764"/>
                  </a:cxn>
                  <a:cxn ang="0">
                    <a:pos x="37" y="744"/>
                  </a:cxn>
                  <a:cxn ang="0">
                    <a:pos x="0" y="732"/>
                  </a:cxn>
                  <a:cxn ang="0">
                    <a:pos x="11" y="724"/>
                  </a:cxn>
                  <a:cxn ang="0">
                    <a:pos x="38" y="699"/>
                  </a:cxn>
                  <a:cxn ang="0">
                    <a:pos x="46" y="689"/>
                  </a:cxn>
                  <a:cxn ang="0">
                    <a:pos x="54" y="679"/>
                  </a:cxn>
                  <a:cxn ang="0">
                    <a:pos x="63" y="667"/>
                  </a:cxn>
                  <a:cxn ang="0">
                    <a:pos x="71" y="655"/>
                  </a:cxn>
                  <a:cxn ang="0">
                    <a:pos x="78" y="641"/>
                  </a:cxn>
                  <a:cxn ang="0">
                    <a:pos x="86" y="626"/>
                  </a:cxn>
                  <a:cxn ang="0">
                    <a:pos x="93" y="611"/>
                  </a:cxn>
                  <a:cxn ang="0">
                    <a:pos x="99" y="594"/>
                  </a:cxn>
                  <a:cxn ang="0">
                    <a:pos x="108" y="553"/>
                  </a:cxn>
                  <a:cxn ang="0">
                    <a:pos x="118" y="496"/>
                  </a:cxn>
                  <a:cxn ang="0">
                    <a:pos x="129" y="432"/>
                  </a:cxn>
                  <a:cxn ang="0">
                    <a:pos x="139" y="362"/>
                  </a:cxn>
                  <a:cxn ang="0">
                    <a:pos x="148" y="292"/>
                  </a:cxn>
                  <a:cxn ang="0">
                    <a:pos x="157" y="224"/>
                  </a:cxn>
                  <a:cxn ang="0">
                    <a:pos x="163" y="166"/>
                  </a:cxn>
                  <a:cxn ang="0">
                    <a:pos x="168" y="120"/>
                  </a:cxn>
                  <a:cxn ang="0">
                    <a:pos x="170" y="82"/>
                  </a:cxn>
                  <a:cxn ang="0">
                    <a:pos x="173" y="50"/>
                  </a:cxn>
                  <a:cxn ang="0">
                    <a:pos x="175" y="23"/>
                  </a:cxn>
                  <a:cxn ang="0">
                    <a:pos x="179" y="6"/>
                  </a:cxn>
                  <a:cxn ang="0">
                    <a:pos x="180" y="1"/>
                  </a:cxn>
                  <a:cxn ang="0">
                    <a:pos x="182" y="0"/>
                  </a:cxn>
                  <a:cxn ang="0">
                    <a:pos x="183" y="1"/>
                  </a:cxn>
                  <a:cxn ang="0">
                    <a:pos x="183" y="5"/>
                  </a:cxn>
                  <a:cxn ang="0">
                    <a:pos x="184" y="25"/>
                  </a:cxn>
                  <a:cxn ang="0">
                    <a:pos x="183" y="60"/>
                  </a:cxn>
                </a:cxnLst>
                <a:rect l="0" t="0" r="r" b="b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5" name="Freeform 122"/>
              <p:cNvSpPr>
                <a:spLocks/>
              </p:cNvSpPr>
              <p:nvPr/>
            </p:nvSpPr>
            <p:spPr bwMode="auto">
              <a:xfrm>
                <a:off x="3073" y="258"/>
                <a:ext cx="162" cy="416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6" name="Freeform 123"/>
              <p:cNvSpPr>
                <a:spLocks/>
              </p:cNvSpPr>
              <p:nvPr/>
            </p:nvSpPr>
            <p:spPr bwMode="auto">
              <a:xfrm>
                <a:off x="3073" y="258"/>
                <a:ext cx="162" cy="416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7" name="Freeform 124"/>
              <p:cNvSpPr>
                <a:spLocks/>
              </p:cNvSpPr>
              <p:nvPr/>
            </p:nvSpPr>
            <p:spPr bwMode="auto">
              <a:xfrm>
                <a:off x="3083" y="502"/>
                <a:ext cx="78" cy="161"/>
              </a:xfrm>
              <a:custGeom>
                <a:avLst/>
                <a:gdLst/>
                <a:ahLst/>
                <a:cxnLst>
                  <a:cxn ang="0">
                    <a:pos x="165" y="823"/>
                  </a:cxn>
                  <a:cxn ang="0">
                    <a:pos x="165" y="817"/>
                  </a:cxn>
                  <a:cxn ang="0">
                    <a:pos x="165" y="800"/>
                  </a:cxn>
                  <a:cxn ang="0">
                    <a:pos x="166" y="772"/>
                  </a:cxn>
                  <a:cxn ang="0">
                    <a:pos x="169" y="735"/>
                  </a:cxn>
                  <a:cxn ang="0">
                    <a:pos x="173" y="712"/>
                  </a:cxn>
                  <a:cxn ang="0">
                    <a:pos x="176" y="687"/>
                  </a:cxn>
                  <a:cxn ang="0">
                    <a:pos x="181" y="660"/>
                  </a:cxn>
                  <a:cxn ang="0">
                    <a:pos x="188" y="631"/>
                  </a:cxn>
                  <a:cxn ang="0">
                    <a:pos x="196" y="600"/>
                  </a:cxn>
                  <a:cxn ang="0">
                    <a:pos x="205" y="568"/>
                  </a:cxn>
                  <a:cxn ang="0">
                    <a:pos x="216" y="534"/>
                  </a:cxn>
                  <a:cxn ang="0">
                    <a:pos x="229" y="496"/>
                  </a:cxn>
                  <a:cxn ang="0">
                    <a:pos x="264" y="402"/>
                  </a:cxn>
                  <a:cxn ang="0">
                    <a:pos x="297" y="301"/>
                  </a:cxn>
                  <a:cxn ang="0">
                    <a:pos x="329" y="203"/>
                  </a:cxn>
                  <a:cxn ang="0">
                    <a:pos x="356" y="117"/>
                  </a:cxn>
                  <a:cxn ang="0">
                    <a:pos x="376" y="50"/>
                  </a:cxn>
                  <a:cxn ang="0">
                    <a:pos x="386" y="8"/>
                  </a:cxn>
                  <a:cxn ang="0">
                    <a:pos x="386" y="3"/>
                  </a:cxn>
                  <a:cxn ang="0">
                    <a:pos x="386" y="1"/>
                  </a:cxn>
                  <a:cxn ang="0">
                    <a:pos x="386" y="0"/>
                  </a:cxn>
                  <a:cxn ang="0">
                    <a:pos x="383" y="2"/>
                  </a:cxn>
                  <a:cxn ang="0">
                    <a:pos x="377" y="13"/>
                  </a:cxn>
                  <a:cxn ang="0">
                    <a:pos x="367" y="37"/>
                  </a:cxn>
                  <a:cxn ang="0">
                    <a:pos x="345" y="98"/>
                  </a:cxn>
                  <a:cxn ang="0">
                    <a:pos x="320" y="166"/>
                  </a:cxn>
                  <a:cxn ang="0">
                    <a:pos x="294" y="237"/>
                  </a:cxn>
                  <a:cxn ang="0">
                    <a:pos x="267" y="308"/>
                  </a:cxn>
                  <a:cxn ang="0">
                    <a:pos x="240" y="377"/>
                  </a:cxn>
                  <a:cxn ang="0">
                    <a:pos x="214" y="440"/>
                  </a:cxn>
                  <a:cxn ang="0">
                    <a:pos x="200" y="469"/>
                  </a:cxn>
                  <a:cxn ang="0">
                    <a:pos x="186" y="496"/>
                  </a:cxn>
                  <a:cxn ang="0">
                    <a:pos x="173" y="520"/>
                  </a:cxn>
                  <a:cxn ang="0">
                    <a:pos x="160" y="541"/>
                  </a:cxn>
                  <a:cxn ang="0">
                    <a:pos x="146" y="560"/>
                  </a:cxn>
                  <a:cxn ang="0">
                    <a:pos x="133" y="576"/>
                  </a:cxn>
                  <a:cxn ang="0">
                    <a:pos x="119" y="590"/>
                  </a:cxn>
                  <a:cxn ang="0">
                    <a:pos x="106" y="601"/>
                  </a:cxn>
                  <a:cxn ang="0">
                    <a:pos x="94" y="613"/>
                  </a:cxn>
                  <a:cxn ang="0">
                    <a:pos x="81" y="621"/>
                  </a:cxn>
                  <a:cxn ang="0">
                    <a:pos x="70" y="629"/>
                  </a:cxn>
                  <a:cxn ang="0">
                    <a:pos x="59" y="635"/>
                  </a:cxn>
                  <a:cxn ang="0">
                    <a:pos x="39" y="646"/>
                  </a:cxn>
                  <a:cxn ang="0">
                    <a:pos x="23" y="654"/>
                  </a:cxn>
                  <a:cxn ang="0">
                    <a:pos x="15" y="657"/>
                  </a:cxn>
                  <a:cxn ang="0">
                    <a:pos x="10" y="661"/>
                  </a:cxn>
                  <a:cxn ang="0">
                    <a:pos x="5" y="666"/>
                  </a:cxn>
                  <a:cxn ang="0">
                    <a:pos x="2" y="670"/>
                  </a:cxn>
                  <a:cxn ang="0">
                    <a:pos x="0" y="674"/>
                  </a:cxn>
                  <a:cxn ang="0">
                    <a:pos x="0" y="676"/>
                  </a:cxn>
                  <a:cxn ang="0">
                    <a:pos x="2" y="681"/>
                  </a:cxn>
                  <a:cxn ang="0">
                    <a:pos x="3" y="685"/>
                  </a:cxn>
                  <a:cxn ang="0">
                    <a:pos x="9" y="695"/>
                  </a:cxn>
                  <a:cxn ang="0">
                    <a:pos x="19" y="706"/>
                  </a:cxn>
                  <a:cxn ang="0">
                    <a:pos x="30" y="719"/>
                  </a:cxn>
                  <a:cxn ang="0">
                    <a:pos x="45" y="731"/>
                  </a:cxn>
                  <a:cxn ang="0">
                    <a:pos x="60" y="745"/>
                  </a:cxn>
                  <a:cxn ang="0">
                    <a:pos x="76" y="757"/>
                  </a:cxn>
                  <a:cxn ang="0">
                    <a:pos x="108" y="782"/>
                  </a:cxn>
                  <a:cxn ang="0">
                    <a:pos x="136" y="803"/>
                  </a:cxn>
                  <a:cxn ang="0">
                    <a:pos x="158" y="817"/>
                  </a:cxn>
                  <a:cxn ang="0">
                    <a:pos x="165" y="823"/>
                  </a:cxn>
                </a:cxnLst>
                <a:rect l="0" t="0" r="r" b="b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8" name="Freeform 125"/>
              <p:cNvSpPr>
                <a:spLocks/>
              </p:cNvSpPr>
              <p:nvPr/>
            </p:nvSpPr>
            <p:spPr bwMode="auto">
              <a:xfrm>
                <a:off x="3122" y="395"/>
                <a:ext cx="305" cy="316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9" name="Freeform 126"/>
              <p:cNvSpPr>
                <a:spLocks/>
              </p:cNvSpPr>
              <p:nvPr/>
            </p:nvSpPr>
            <p:spPr bwMode="auto">
              <a:xfrm>
                <a:off x="3122" y="395"/>
                <a:ext cx="305" cy="316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0" name="Freeform 127"/>
              <p:cNvSpPr>
                <a:spLocks/>
              </p:cNvSpPr>
              <p:nvPr/>
            </p:nvSpPr>
            <p:spPr bwMode="auto">
              <a:xfrm>
                <a:off x="3138" y="562"/>
                <a:ext cx="110" cy="135"/>
              </a:xfrm>
              <a:custGeom>
                <a:avLst/>
                <a:gdLst/>
                <a:ahLst/>
                <a:cxnLst>
                  <a:cxn ang="0">
                    <a:pos x="442" y="126"/>
                  </a:cxn>
                  <a:cxn ang="0">
                    <a:pos x="393" y="186"/>
                  </a:cxn>
                  <a:cxn ang="0">
                    <a:pos x="338" y="254"/>
                  </a:cxn>
                  <a:cxn ang="0">
                    <a:pos x="280" y="328"/>
                  </a:cxn>
                  <a:cxn ang="0">
                    <a:pos x="222" y="403"/>
                  </a:cxn>
                  <a:cxn ang="0">
                    <a:pos x="195" y="439"/>
                  </a:cxn>
                  <a:cxn ang="0">
                    <a:pos x="169" y="474"/>
                  </a:cxn>
                  <a:cxn ang="0">
                    <a:pos x="145" y="509"/>
                  </a:cxn>
                  <a:cxn ang="0">
                    <a:pos x="124" y="540"/>
                  </a:cxn>
                  <a:cxn ang="0">
                    <a:pos x="105" y="569"/>
                  </a:cxn>
                  <a:cxn ang="0">
                    <a:pos x="90" y="595"/>
                  </a:cxn>
                  <a:cxn ang="0">
                    <a:pos x="79" y="616"/>
                  </a:cxn>
                  <a:cxn ang="0">
                    <a:pos x="71" y="635"/>
                  </a:cxn>
                  <a:cxn ang="0">
                    <a:pos x="67" y="648"/>
                  </a:cxn>
                  <a:cxn ang="0">
                    <a:pos x="62" y="656"/>
                  </a:cxn>
                  <a:cxn ang="0">
                    <a:pos x="60" y="659"/>
                  </a:cxn>
                  <a:cxn ang="0">
                    <a:pos x="58" y="661"/>
                  </a:cxn>
                  <a:cxn ang="0">
                    <a:pos x="55" y="662"/>
                  </a:cxn>
                  <a:cxn ang="0">
                    <a:pos x="51" y="662"/>
                  </a:cxn>
                  <a:cxn ang="0">
                    <a:pos x="46" y="661"/>
                  </a:cxn>
                  <a:cxn ang="0">
                    <a:pos x="41" y="658"/>
                  </a:cxn>
                  <a:cxn ang="0">
                    <a:pos x="36" y="651"/>
                  </a:cxn>
                  <a:cxn ang="0">
                    <a:pos x="31" y="644"/>
                  </a:cxn>
                  <a:cxn ang="0">
                    <a:pos x="23" y="625"/>
                  </a:cxn>
                  <a:cxn ang="0">
                    <a:pos x="14" y="604"/>
                  </a:cxn>
                  <a:cxn ang="0">
                    <a:pos x="8" y="585"/>
                  </a:cxn>
                  <a:cxn ang="0">
                    <a:pos x="3" y="570"/>
                  </a:cxn>
                  <a:cxn ang="0">
                    <a:pos x="0" y="559"/>
                  </a:cxn>
                  <a:cxn ang="0">
                    <a:pos x="0" y="550"/>
                  </a:cxn>
                  <a:cxn ang="0">
                    <a:pos x="1" y="546"/>
                  </a:cxn>
                  <a:cxn ang="0">
                    <a:pos x="4" y="544"/>
                  </a:cxn>
                  <a:cxn ang="0">
                    <a:pos x="6" y="540"/>
                  </a:cxn>
                  <a:cxn ang="0">
                    <a:pos x="10" y="538"/>
                  </a:cxn>
                  <a:cxn ang="0">
                    <a:pos x="35" y="521"/>
                  </a:cxn>
                  <a:cxn ang="0">
                    <a:pos x="76" y="496"/>
                  </a:cxn>
                  <a:cxn ang="0">
                    <a:pos x="101" y="478"/>
                  </a:cxn>
                  <a:cxn ang="0">
                    <a:pos x="125" y="458"/>
                  </a:cxn>
                  <a:cxn ang="0">
                    <a:pos x="147" y="439"/>
                  </a:cxn>
                  <a:cxn ang="0">
                    <a:pos x="169" y="418"/>
                  </a:cxn>
                  <a:cxn ang="0">
                    <a:pos x="190" y="397"/>
                  </a:cxn>
                  <a:cxn ang="0">
                    <a:pos x="210" y="375"/>
                  </a:cxn>
                  <a:cxn ang="0">
                    <a:pos x="230" y="352"/>
                  </a:cxn>
                  <a:cxn ang="0">
                    <a:pos x="250" y="328"/>
                  </a:cxn>
                  <a:cxn ang="0">
                    <a:pos x="271" y="303"/>
                  </a:cxn>
                  <a:cxn ang="0">
                    <a:pos x="295" y="274"/>
                  </a:cxn>
                  <a:cxn ang="0">
                    <a:pos x="318" y="246"/>
                  </a:cxn>
                  <a:cxn ang="0">
                    <a:pos x="342" y="216"/>
                  </a:cxn>
                  <a:cxn ang="0">
                    <a:pos x="364" y="188"/>
                  </a:cxn>
                  <a:cxn ang="0">
                    <a:pos x="387" y="163"/>
                  </a:cxn>
                  <a:cxn ang="0">
                    <a:pos x="406" y="142"/>
                  </a:cxn>
                  <a:cxn ang="0">
                    <a:pos x="423" y="126"/>
                  </a:cxn>
                  <a:cxn ang="0">
                    <a:pos x="444" y="105"/>
                  </a:cxn>
                  <a:cxn ang="0">
                    <a:pos x="476" y="73"/>
                  </a:cxn>
                  <a:cxn ang="0">
                    <a:pos x="509" y="40"/>
                  </a:cxn>
                  <a:cxn ang="0">
                    <a:pos x="537" y="12"/>
                  </a:cxn>
                  <a:cxn ang="0">
                    <a:pos x="545" y="3"/>
                  </a:cxn>
                  <a:cxn ang="0">
                    <a:pos x="550" y="0"/>
                  </a:cxn>
                  <a:cxn ang="0">
                    <a:pos x="550" y="1"/>
                  </a:cxn>
                  <a:cxn ang="0">
                    <a:pos x="545" y="8"/>
                  </a:cxn>
                  <a:cxn ang="0">
                    <a:pos x="512" y="47"/>
                  </a:cxn>
                  <a:cxn ang="0">
                    <a:pos x="442" y="126"/>
                  </a:cxn>
                </a:cxnLst>
                <a:rect l="0" t="0" r="r" b="b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1" name="Freeform 128"/>
              <p:cNvSpPr>
                <a:spLocks/>
              </p:cNvSpPr>
              <p:nvPr/>
            </p:nvSpPr>
            <p:spPr bwMode="auto">
              <a:xfrm>
                <a:off x="3159" y="582"/>
                <a:ext cx="472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2" name="Freeform 129"/>
              <p:cNvSpPr>
                <a:spLocks/>
              </p:cNvSpPr>
              <p:nvPr/>
            </p:nvSpPr>
            <p:spPr bwMode="auto">
              <a:xfrm>
                <a:off x="3159" y="582"/>
                <a:ext cx="472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" name="Freeform 130"/>
              <p:cNvSpPr>
                <a:spLocks/>
              </p:cNvSpPr>
              <p:nvPr/>
            </p:nvSpPr>
            <p:spPr bwMode="auto">
              <a:xfrm>
                <a:off x="3161" y="654"/>
                <a:ext cx="193" cy="92"/>
              </a:xfrm>
              <a:custGeom>
                <a:avLst/>
                <a:gdLst/>
                <a:ahLst/>
                <a:cxnLst>
                  <a:cxn ang="0">
                    <a:pos x="719" y="97"/>
                  </a:cxn>
                  <a:cxn ang="0">
                    <a:pos x="529" y="167"/>
                  </a:cxn>
                  <a:cxn ang="0">
                    <a:pos x="344" y="243"/>
                  </a:cxn>
                  <a:cxn ang="0">
                    <a:pos x="224" y="298"/>
                  </a:cxn>
                  <a:cxn ang="0">
                    <a:pos x="145" y="338"/>
                  </a:cxn>
                  <a:cxn ang="0">
                    <a:pos x="101" y="364"/>
                  </a:cxn>
                  <a:cxn ang="0">
                    <a:pos x="67" y="389"/>
                  </a:cxn>
                  <a:cxn ang="0">
                    <a:pos x="42" y="413"/>
                  </a:cxn>
                  <a:cxn ang="0">
                    <a:pos x="23" y="440"/>
                  </a:cxn>
                  <a:cxn ang="0">
                    <a:pos x="10" y="454"/>
                  </a:cxn>
                  <a:cxn ang="0">
                    <a:pos x="5" y="455"/>
                  </a:cxn>
                  <a:cxn ang="0">
                    <a:pos x="0" y="449"/>
                  </a:cxn>
                  <a:cxn ang="0">
                    <a:pos x="2" y="429"/>
                  </a:cxn>
                  <a:cxn ang="0">
                    <a:pos x="9" y="385"/>
                  </a:cxn>
                  <a:cxn ang="0">
                    <a:pos x="22" y="334"/>
                  </a:cxn>
                  <a:cxn ang="0">
                    <a:pos x="29" y="323"/>
                  </a:cxn>
                  <a:cxn ang="0">
                    <a:pos x="72" y="312"/>
                  </a:cxn>
                  <a:cxn ang="0">
                    <a:pos x="141" y="289"/>
                  </a:cxn>
                  <a:cxn ang="0">
                    <a:pos x="230" y="259"/>
                  </a:cxn>
                  <a:cxn ang="0">
                    <a:pos x="326" y="221"/>
                  </a:cxn>
                  <a:cxn ang="0">
                    <a:pos x="441" y="178"/>
                  </a:cxn>
                  <a:cxn ang="0">
                    <a:pos x="561" y="135"/>
                  </a:cxn>
                  <a:cxn ang="0">
                    <a:pos x="646" y="101"/>
                  </a:cxn>
                  <a:cxn ang="0">
                    <a:pos x="694" y="80"/>
                  </a:cxn>
                  <a:cxn ang="0">
                    <a:pos x="739" y="57"/>
                  </a:cxn>
                  <a:cxn ang="0">
                    <a:pos x="798" y="36"/>
                  </a:cxn>
                  <a:cxn ang="0">
                    <a:pos x="861" y="17"/>
                  </a:cxn>
                  <a:cxn ang="0">
                    <a:pos x="918" y="5"/>
                  </a:cxn>
                  <a:cxn ang="0">
                    <a:pos x="949" y="1"/>
                  </a:cxn>
                  <a:cxn ang="0">
                    <a:pos x="960" y="1"/>
                  </a:cxn>
                  <a:cxn ang="0">
                    <a:pos x="962" y="4"/>
                  </a:cxn>
                  <a:cxn ang="0">
                    <a:pos x="956" y="10"/>
                  </a:cxn>
                  <a:cxn ang="0">
                    <a:pos x="924" y="25"/>
                  </a:cxn>
                  <a:cxn ang="0">
                    <a:pos x="831" y="60"/>
                  </a:cxn>
                </a:cxnLst>
                <a:rect l="0" t="0" r="r" b="b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4" name="Freeform 131"/>
              <p:cNvSpPr>
                <a:spLocks/>
              </p:cNvSpPr>
              <p:nvPr/>
            </p:nvSpPr>
            <p:spPr bwMode="auto">
              <a:xfrm>
                <a:off x="3161" y="717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5" name="Freeform 132"/>
              <p:cNvSpPr>
                <a:spLocks/>
              </p:cNvSpPr>
              <p:nvPr/>
            </p:nvSpPr>
            <p:spPr bwMode="auto">
              <a:xfrm>
                <a:off x="3161" y="717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6" name="Freeform 133"/>
              <p:cNvSpPr>
                <a:spLocks/>
              </p:cNvSpPr>
              <p:nvPr/>
            </p:nvSpPr>
            <p:spPr bwMode="auto">
              <a:xfrm>
                <a:off x="3182" y="743"/>
                <a:ext cx="277" cy="29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62" y="128"/>
                  </a:cxn>
                  <a:cxn ang="0">
                    <a:pos x="146" y="102"/>
                  </a:cxn>
                  <a:cxn ang="0">
                    <a:pos x="222" y="83"/>
                  </a:cxn>
                  <a:cxn ang="0">
                    <a:pos x="317" y="65"/>
                  </a:cxn>
                  <a:cxn ang="0">
                    <a:pos x="430" y="48"/>
                  </a:cxn>
                  <a:cxn ang="0">
                    <a:pos x="560" y="36"/>
                  </a:cxn>
                  <a:cxn ang="0">
                    <a:pos x="684" y="30"/>
                  </a:cxn>
                  <a:cxn ang="0">
                    <a:pos x="798" y="30"/>
                  </a:cxn>
                  <a:cxn ang="0">
                    <a:pos x="908" y="35"/>
                  </a:cxn>
                  <a:cxn ang="0">
                    <a:pos x="1013" y="42"/>
                  </a:cxn>
                  <a:cxn ang="0">
                    <a:pos x="1115" y="52"/>
                  </a:cxn>
                  <a:cxn ang="0">
                    <a:pos x="1215" y="62"/>
                  </a:cxn>
                  <a:cxn ang="0">
                    <a:pos x="1317" y="72"/>
                  </a:cxn>
                  <a:cxn ang="0">
                    <a:pos x="1372" y="76"/>
                  </a:cxn>
                  <a:cxn ang="0">
                    <a:pos x="1385" y="72"/>
                  </a:cxn>
                  <a:cxn ang="0">
                    <a:pos x="1389" y="70"/>
                  </a:cxn>
                  <a:cxn ang="0">
                    <a:pos x="1384" y="63"/>
                  </a:cxn>
                  <a:cxn ang="0">
                    <a:pos x="1364" y="57"/>
                  </a:cxn>
                  <a:cxn ang="0">
                    <a:pos x="1292" y="43"/>
                  </a:cxn>
                  <a:cxn ang="0">
                    <a:pos x="1160" y="25"/>
                  </a:cxn>
                  <a:cxn ang="0">
                    <a:pos x="1053" y="15"/>
                  </a:cxn>
                  <a:cxn ang="0">
                    <a:pos x="936" y="7"/>
                  </a:cxn>
                  <a:cxn ang="0">
                    <a:pos x="817" y="1"/>
                  </a:cxn>
                  <a:cxn ang="0">
                    <a:pos x="699" y="0"/>
                  </a:cxn>
                  <a:cxn ang="0">
                    <a:pos x="585" y="0"/>
                  </a:cxn>
                  <a:cxn ang="0">
                    <a:pos x="483" y="3"/>
                  </a:cxn>
                  <a:cxn ang="0">
                    <a:pos x="394" y="11"/>
                  </a:cxn>
                  <a:cxn ang="0">
                    <a:pos x="287" y="25"/>
                  </a:cxn>
                  <a:cxn ang="0">
                    <a:pos x="166" y="36"/>
                  </a:cxn>
                  <a:cxn ang="0">
                    <a:pos x="78" y="40"/>
                  </a:cxn>
                  <a:cxn ang="0">
                    <a:pos x="31" y="41"/>
                  </a:cxn>
                  <a:cxn ang="0">
                    <a:pos x="0" y="154"/>
                  </a:cxn>
                </a:cxnLst>
                <a:rect l="0" t="0" r="r" b="b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7" name="Freeform 134"/>
              <p:cNvSpPr>
                <a:spLocks/>
              </p:cNvSpPr>
              <p:nvPr/>
            </p:nvSpPr>
            <p:spPr bwMode="auto">
              <a:xfrm>
                <a:off x="3154" y="788"/>
                <a:ext cx="365" cy="281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" name="Freeform 135"/>
              <p:cNvSpPr>
                <a:spLocks/>
              </p:cNvSpPr>
              <p:nvPr/>
            </p:nvSpPr>
            <p:spPr bwMode="auto">
              <a:xfrm>
                <a:off x="3154" y="788"/>
                <a:ext cx="365" cy="281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9" name="Freeform 136"/>
              <p:cNvSpPr>
                <a:spLocks/>
              </p:cNvSpPr>
              <p:nvPr/>
            </p:nvSpPr>
            <p:spPr bwMode="auto">
              <a:xfrm>
                <a:off x="3164" y="803"/>
                <a:ext cx="180" cy="77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14" y="10"/>
                  </a:cxn>
                  <a:cxn ang="0">
                    <a:pos x="126" y="20"/>
                  </a:cxn>
                  <a:cxn ang="0">
                    <a:pos x="140" y="29"/>
                  </a:cxn>
                  <a:cxn ang="0">
                    <a:pos x="155" y="39"/>
                  </a:cxn>
                  <a:cxn ang="0">
                    <a:pos x="171" y="47"/>
                  </a:cxn>
                  <a:cxn ang="0">
                    <a:pos x="189" y="56"/>
                  </a:cxn>
                  <a:cxn ang="0">
                    <a:pos x="209" y="66"/>
                  </a:cxn>
                  <a:cxn ang="0">
                    <a:pos x="231" y="75"/>
                  </a:cxn>
                  <a:cxn ang="0">
                    <a:pos x="282" y="95"/>
                  </a:cxn>
                  <a:cxn ang="0">
                    <a:pos x="345" y="116"/>
                  </a:cxn>
                  <a:cxn ang="0">
                    <a:pos x="420" y="141"/>
                  </a:cxn>
                  <a:cxn ang="0">
                    <a:pos x="508" y="168"/>
                  </a:cxn>
                  <a:cxn ang="0">
                    <a:pos x="554" y="182"/>
                  </a:cxn>
                  <a:cxn ang="0">
                    <a:pos x="597" y="197"/>
                  </a:cxn>
                  <a:cxn ang="0">
                    <a:pos x="636" y="211"/>
                  </a:cxn>
                  <a:cxn ang="0">
                    <a:pos x="669" y="226"/>
                  </a:cxn>
                  <a:cxn ang="0">
                    <a:pos x="700" y="241"/>
                  </a:cxn>
                  <a:cxn ang="0">
                    <a:pos x="728" y="255"/>
                  </a:cxn>
                  <a:cxn ang="0">
                    <a:pos x="753" y="270"/>
                  </a:cxn>
                  <a:cxn ang="0">
                    <a:pos x="775" y="283"/>
                  </a:cxn>
                  <a:cxn ang="0">
                    <a:pos x="814" y="311"/>
                  </a:cxn>
                  <a:cxn ang="0">
                    <a:pos x="845" y="334"/>
                  </a:cxn>
                  <a:cxn ang="0">
                    <a:pos x="873" y="357"/>
                  </a:cxn>
                  <a:cxn ang="0">
                    <a:pos x="899" y="376"/>
                  </a:cxn>
                  <a:cxn ang="0">
                    <a:pos x="906" y="381"/>
                  </a:cxn>
                  <a:cxn ang="0">
                    <a:pos x="883" y="367"/>
                  </a:cxn>
                  <a:cxn ang="0">
                    <a:pos x="831" y="339"/>
                  </a:cxn>
                  <a:cxn ang="0">
                    <a:pos x="760" y="304"/>
                  </a:cxn>
                  <a:cxn ang="0">
                    <a:pos x="719" y="285"/>
                  </a:cxn>
                  <a:cxn ang="0">
                    <a:pos x="675" y="263"/>
                  </a:cxn>
                  <a:cxn ang="0">
                    <a:pos x="628" y="243"/>
                  </a:cxn>
                  <a:cxn ang="0">
                    <a:pos x="581" y="223"/>
                  </a:cxn>
                  <a:cxn ang="0">
                    <a:pos x="532" y="203"/>
                  </a:cxn>
                  <a:cxn ang="0">
                    <a:pos x="483" y="186"/>
                  </a:cxn>
                  <a:cxn ang="0">
                    <a:pos x="436" y="171"/>
                  </a:cxn>
                  <a:cxn ang="0">
                    <a:pos x="390" y="158"/>
                  </a:cxn>
                  <a:cxn ang="0">
                    <a:pos x="305" y="138"/>
                  </a:cxn>
                  <a:cxn ang="0">
                    <a:pos x="235" y="122"/>
                  </a:cxn>
                  <a:cxn ang="0">
                    <a:pos x="178" y="110"/>
                  </a:cxn>
                  <a:cxn ang="0">
                    <a:pos x="131" y="101"/>
                  </a:cxn>
                  <a:cxn ang="0">
                    <a:pos x="94" y="95"/>
                  </a:cxn>
                  <a:cxn ang="0">
                    <a:pos x="63" y="91"/>
                  </a:cxn>
                  <a:cxn ang="0">
                    <a:pos x="37" y="90"/>
                  </a:cxn>
                  <a:cxn ang="0">
                    <a:pos x="14" y="89"/>
                  </a:cxn>
                  <a:cxn ang="0">
                    <a:pos x="9" y="89"/>
                  </a:cxn>
                  <a:cxn ang="0">
                    <a:pos x="5" y="89"/>
                  </a:cxn>
                  <a:cxn ang="0">
                    <a:pos x="3" y="87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0" y="81"/>
                  </a:cxn>
                  <a:cxn ang="0">
                    <a:pos x="2" y="79"/>
                  </a:cxn>
                  <a:cxn ang="0">
                    <a:pos x="3" y="75"/>
                  </a:cxn>
                  <a:cxn ang="0">
                    <a:pos x="8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7" y="45"/>
                  </a:cxn>
                  <a:cxn ang="0">
                    <a:pos x="59" y="29"/>
                  </a:cxn>
                  <a:cxn ang="0">
                    <a:pos x="80" y="14"/>
                  </a:cxn>
                  <a:cxn ang="0">
                    <a:pos x="96" y="4"/>
                  </a:cxn>
                  <a:cxn ang="0">
                    <a:pos x="103" y="0"/>
                  </a:cxn>
                </a:cxnLst>
                <a:rect l="0" t="0" r="r" b="b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" name="Freeform 137"/>
              <p:cNvSpPr>
                <a:spLocks/>
              </p:cNvSpPr>
              <p:nvPr/>
            </p:nvSpPr>
            <p:spPr bwMode="auto">
              <a:xfrm>
                <a:off x="3075" y="817"/>
                <a:ext cx="285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1" name="Freeform 138"/>
              <p:cNvSpPr>
                <a:spLocks/>
              </p:cNvSpPr>
              <p:nvPr/>
            </p:nvSpPr>
            <p:spPr bwMode="auto">
              <a:xfrm>
                <a:off x="3075" y="817"/>
                <a:ext cx="285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2" name="Freeform 139"/>
              <p:cNvSpPr>
                <a:spLocks/>
              </p:cNvSpPr>
              <p:nvPr/>
            </p:nvSpPr>
            <p:spPr bwMode="auto">
              <a:xfrm>
                <a:off x="3101" y="834"/>
                <a:ext cx="125" cy="95"/>
              </a:xfrm>
              <a:custGeom>
                <a:avLst/>
                <a:gdLst/>
                <a:ahLst/>
                <a:cxnLst>
                  <a:cxn ang="0">
                    <a:pos x="220" y="3"/>
                  </a:cxn>
                  <a:cxn ang="0">
                    <a:pos x="211" y="22"/>
                  </a:cxn>
                  <a:cxn ang="0">
                    <a:pos x="208" y="43"/>
                  </a:cxn>
                  <a:cxn ang="0">
                    <a:pos x="210" y="60"/>
                  </a:cxn>
                  <a:cxn ang="0">
                    <a:pos x="219" y="78"/>
                  </a:cxn>
                  <a:cxn ang="0">
                    <a:pos x="235" y="95"/>
                  </a:cxn>
                  <a:cxn ang="0">
                    <a:pos x="279" y="125"/>
                  </a:cxn>
                  <a:cxn ang="0">
                    <a:pos x="342" y="173"/>
                  </a:cxn>
                  <a:cxn ang="0">
                    <a:pos x="391" y="214"/>
                  </a:cxn>
                  <a:cxn ang="0">
                    <a:pos x="445" y="263"/>
                  </a:cxn>
                  <a:cxn ang="0">
                    <a:pos x="498" y="316"/>
                  </a:cxn>
                  <a:cxn ang="0">
                    <a:pos x="552" y="376"/>
                  </a:cxn>
                  <a:cxn ang="0">
                    <a:pos x="601" y="441"/>
                  </a:cxn>
                  <a:cxn ang="0">
                    <a:pos x="623" y="477"/>
                  </a:cxn>
                  <a:cxn ang="0">
                    <a:pos x="622" y="483"/>
                  </a:cxn>
                  <a:cxn ang="0">
                    <a:pos x="617" y="486"/>
                  </a:cxn>
                  <a:cxn ang="0">
                    <a:pos x="609" y="483"/>
                  </a:cxn>
                  <a:cxn ang="0">
                    <a:pos x="594" y="473"/>
                  </a:cxn>
                  <a:cxn ang="0">
                    <a:pos x="573" y="452"/>
                  </a:cxn>
                  <a:cxn ang="0">
                    <a:pos x="542" y="419"/>
                  </a:cxn>
                  <a:cxn ang="0">
                    <a:pos x="503" y="371"/>
                  </a:cxn>
                  <a:cxn ang="0">
                    <a:pos x="461" y="325"/>
                  </a:cxn>
                  <a:cxn ang="0">
                    <a:pos x="416" y="280"/>
                  </a:cxn>
                  <a:cxn ang="0">
                    <a:pos x="370" y="239"/>
                  </a:cxn>
                  <a:cxn ang="0">
                    <a:pos x="324" y="201"/>
                  </a:cxn>
                  <a:cxn ang="0">
                    <a:pos x="280" y="169"/>
                  </a:cxn>
                  <a:cxn ang="0">
                    <a:pos x="239" y="141"/>
                  </a:cxn>
                  <a:cxn ang="0">
                    <a:pos x="204" y="122"/>
                  </a:cxn>
                  <a:cxn ang="0">
                    <a:pos x="156" y="99"/>
                  </a:cxn>
                  <a:cxn ang="0">
                    <a:pos x="94" y="65"/>
                  </a:cxn>
                  <a:cxn ang="0">
                    <a:pos x="38" y="34"/>
                  </a:cxn>
                  <a:cxn ang="0">
                    <a:pos x="4" y="13"/>
                  </a:cxn>
                  <a:cxn ang="0">
                    <a:pos x="223" y="0"/>
                  </a:cxn>
                </a:cxnLst>
                <a:rect l="0" t="0" r="r" b="b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" name="Freeform 140"/>
              <p:cNvSpPr>
                <a:spLocks/>
              </p:cNvSpPr>
              <p:nvPr/>
            </p:nvSpPr>
            <p:spPr bwMode="auto">
              <a:xfrm>
                <a:off x="3018" y="817"/>
                <a:ext cx="128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4" name="Freeform 141"/>
              <p:cNvSpPr>
                <a:spLocks/>
              </p:cNvSpPr>
              <p:nvPr/>
            </p:nvSpPr>
            <p:spPr bwMode="auto">
              <a:xfrm>
                <a:off x="3018" y="817"/>
                <a:ext cx="128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" name="Freeform 142"/>
              <p:cNvSpPr>
                <a:spLocks/>
              </p:cNvSpPr>
              <p:nvPr/>
            </p:nvSpPr>
            <p:spPr bwMode="auto">
              <a:xfrm>
                <a:off x="3028" y="829"/>
                <a:ext cx="50" cy="109"/>
              </a:xfrm>
              <a:custGeom>
                <a:avLst/>
                <a:gdLst/>
                <a:ahLst/>
                <a:cxnLst>
                  <a:cxn ang="0">
                    <a:pos x="198" y="34"/>
                  </a:cxn>
                  <a:cxn ang="0">
                    <a:pos x="200" y="62"/>
                  </a:cxn>
                  <a:cxn ang="0">
                    <a:pos x="202" y="97"/>
                  </a:cxn>
                  <a:cxn ang="0">
                    <a:pos x="203" y="141"/>
                  </a:cxn>
                  <a:cxn ang="0">
                    <a:pos x="204" y="190"/>
                  </a:cxn>
                  <a:cxn ang="0">
                    <a:pos x="207" y="244"/>
                  </a:cxn>
                  <a:cxn ang="0">
                    <a:pos x="212" y="302"/>
                  </a:cxn>
                  <a:cxn ang="0">
                    <a:pos x="215" y="330"/>
                  </a:cxn>
                  <a:cxn ang="0">
                    <a:pos x="220" y="360"/>
                  </a:cxn>
                  <a:cxn ang="0">
                    <a:pos x="225" y="390"/>
                  </a:cxn>
                  <a:cxn ang="0">
                    <a:pos x="233" y="420"/>
                  </a:cxn>
                  <a:cxn ang="0">
                    <a:pos x="239" y="448"/>
                  </a:cxn>
                  <a:cxn ang="0">
                    <a:pos x="243" y="471"/>
                  </a:cxn>
                  <a:cxn ang="0">
                    <a:pos x="245" y="493"/>
                  </a:cxn>
                  <a:cxn ang="0">
                    <a:pos x="247" y="510"/>
                  </a:cxn>
                  <a:cxn ang="0">
                    <a:pos x="245" y="525"/>
                  </a:cxn>
                  <a:cxn ang="0">
                    <a:pos x="244" y="536"/>
                  </a:cxn>
                  <a:cxn ang="0">
                    <a:pos x="242" y="544"/>
                  </a:cxn>
                  <a:cxn ang="0">
                    <a:pos x="238" y="547"/>
                  </a:cxn>
                  <a:cxn ang="0">
                    <a:pos x="235" y="549"/>
                  </a:cxn>
                  <a:cxn ang="0">
                    <a:pos x="234" y="547"/>
                  </a:cxn>
                  <a:cxn ang="0">
                    <a:pos x="232" y="546"/>
                  </a:cxn>
                  <a:cxn ang="0">
                    <a:pos x="229" y="544"/>
                  </a:cxn>
                  <a:cxn ang="0">
                    <a:pos x="224" y="536"/>
                  </a:cxn>
                  <a:cxn ang="0">
                    <a:pos x="219" y="525"/>
                  </a:cxn>
                  <a:cxn ang="0">
                    <a:pos x="214" y="509"/>
                  </a:cxn>
                  <a:cxn ang="0">
                    <a:pos x="210" y="489"/>
                  </a:cxn>
                  <a:cxn ang="0">
                    <a:pos x="205" y="464"/>
                  </a:cxn>
                  <a:cxn ang="0">
                    <a:pos x="203" y="435"/>
                  </a:cxn>
                  <a:cxn ang="0">
                    <a:pos x="199" y="404"/>
                  </a:cxn>
                  <a:cxn ang="0">
                    <a:pos x="193" y="371"/>
                  </a:cxn>
                  <a:cxn ang="0">
                    <a:pos x="187" y="338"/>
                  </a:cxn>
                  <a:cxn ang="0">
                    <a:pos x="177" y="305"/>
                  </a:cxn>
                  <a:cxn ang="0">
                    <a:pos x="167" y="272"/>
                  </a:cxn>
                  <a:cxn ang="0">
                    <a:pos x="156" y="239"/>
                  </a:cxn>
                  <a:cxn ang="0">
                    <a:pos x="143" y="207"/>
                  </a:cxn>
                  <a:cxn ang="0">
                    <a:pos x="129" y="175"/>
                  </a:cxn>
                  <a:cxn ang="0">
                    <a:pos x="114" y="147"/>
                  </a:cxn>
                  <a:cxn ang="0">
                    <a:pos x="99" y="118"/>
                  </a:cxn>
                  <a:cxn ang="0">
                    <a:pos x="83" y="93"/>
                  </a:cxn>
                  <a:cxn ang="0">
                    <a:pos x="67" y="69"/>
                  </a:cxn>
                  <a:cxn ang="0">
                    <a:pos x="51" y="49"/>
                  </a:cxn>
                  <a:cxn ang="0">
                    <a:pos x="33" y="32"/>
                  </a:cxn>
                  <a:cxn ang="0">
                    <a:pos x="26" y="26"/>
                  </a:cxn>
                  <a:cxn ang="0">
                    <a:pos x="17" y="19"/>
                  </a:cxn>
                  <a:cxn ang="0">
                    <a:pos x="8" y="13"/>
                  </a:cxn>
                  <a:cxn ang="0">
                    <a:pos x="0" y="9"/>
                  </a:cxn>
                  <a:cxn ang="0">
                    <a:pos x="8" y="8"/>
                  </a:cxn>
                  <a:cxn ang="0">
                    <a:pos x="30" y="4"/>
                  </a:cxn>
                  <a:cxn ang="0">
                    <a:pos x="61" y="2"/>
                  </a:cxn>
                  <a:cxn ang="0">
                    <a:pos x="96" y="0"/>
                  </a:cxn>
                  <a:cxn ang="0">
                    <a:pos x="113" y="0"/>
                  </a:cxn>
                  <a:cxn ang="0">
                    <a:pos x="131" y="1"/>
                  </a:cxn>
                  <a:cxn ang="0">
                    <a:pos x="148" y="2"/>
                  </a:cxn>
                  <a:cxn ang="0">
                    <a:pos x="163" y="6"/>
                  </a:cxn>
                  <a:cxn ang="0">
                    <a:pos x="169" y="7"/>
                  </a:cxn>
                  <a:cxn ang="0">
                    <a:pos x="176" y="9"/>
                  </a:cxn>
                  <a:cxn ang="0">
                    <a:pos x="182" y="13"/>
                  </a:cxn>
                  <a:cxn ang="0">
                    <a:pos x="187" y="16"/>
                  </a:cxn>
                  <a:cxn ang="0">
                    <a:pos x="190" y="19"/>
                  </a:cxn>
                  <a:cxn ang="0">
                    <a:pos x="194" y="24"/>
                  </a:cxn>
                  <a:cxn ang="0">
                    <a:pos x="197" y="29"/>
                  </a:cxn>
                  <a:cxn ang="0">
                    <a:pos x="198" y="34"/>
                  </a:cxn>
                </a:cxnLst>
                <a:rect l="0" t="0" r="r" b="b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6" name="Freeform 143"/>
              <p:cNvSpPr>
                <a:spLocks/>
              </p:cNvSpPr>
              <p:nvPr/>
            </p:nvSpPr>
            <p:spPr bwMode="auto">
              <a:xfrm>
                <a:off x="2551" y="289"/>
                <a:ext cx="389" cy="376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7" name="Freeform 144"/>
              <p:cNvSpPr>
                <a:spLocks/>
              </p:cNvSpPr>
              <p:nvPr/>
            </p:nvSpPr>
            <p:spPr bwMode="auto">
              <a:xfrm>
                <a:off x="2551" y="289"/>
                <a:ext cx="389" cy="376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8" name="Freeform 145"/>
              <p:cNvSpPr>
                <a:spLocks/>
              </p:cNvSpPr>
              <p:nvPr/>
            </p:nvSpPr>
            <p:spPr bwMode="auto">
              <a:xfrm>
                <a:off x="2827" y="522"/>
                <a:ext cx="97" cy="118"/>
              </a:xfrm>
              <a:custGeom>
                <a:avLst/>
                <a:gdLst/>
                <a:ahLst/>
                <a:cxnLst>
                  <a:cxn ang="0">
                    <a:pos x="484" y="519"/>
                  </a:cxn>
                  <a:cxn ang="0">
                    <a:pos x="479" y="515"/>
                  </a:cxn>
                  <a:cxn ang="0">
                    <a:pos x="464" y="505"/>
                  </a:cxn>
                  <a:cxn ang="0">
                    <a:pos x="441" y="487"/>
                  </a:cxn>
                  <a:cxn ang="0">
                    <a:pos x="413" y="460"/>
                  </a:cxn>
                  <a:cxn ang="0">
                    <a:pos x="378" y="428"/>
                  </a:cxn>
                  <a:cxn ang="0">
                    <a:pos x="340" y="388"/>
                  </a:cxn>
                  <a:cxn ang="0">
                    <a:pos x="319" y="366"/>
                  </a:cxn>
                  <a:cxn ang="0">
                    <a:pos x="299" y="342"/>
                  </a:cxn>
                  <a:cxn ang="0">
                    <a:pos x="278" y="316"/>
                  </a:cxn>
                  <a:cxn ang="0">
                    <a:pos x="257" y="287"/>
                  </a:cxn>
                  <a:cxn ang="0">
                    <a:pos x="205" y="223"/>
                  </a:cxn>
                  <a:cxn ang="0">
                    <a:pos x="148" y="156"/>
                  </a:cxn>
                  <a:cxn ang="0">
                    <a:pos x="93" y="93"/>
                  </a:cxn>
                  <a:cxn ang="0">
                    <a:pos x="44" y="41"/>
                  </a:cxn>
                  <a:cxn ang="0">
                    <a:pos x="26" y="21"/>
                  </a:cxn>
                  <a:cxn ang="0">
                    <a:pos x="12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9"/>
                  </a:cxn>
                  <a:cxn ang="0">
                    <a:pos x="15" y="27"/>
                  </a:cxn>
                  <a:cxn ang="0">
                    <a:pos x="35" y="55"/>
                  </a:cxn>
                  <a:cxn ang="0">
                    <a:pos x="63" y="95"/>
                  </a:cxn>
                  <a:cxn ang="0">
                    <a:pos x="126" y="177"/>
                  </a:cxn>
                  <a:cxn ang="0">
                    <a:pos x="178" y="244"/>
                  </a:cxn>
                  <a:cxn ang="0">
                    <a:pos x="220" y="299"/>
                  </a:cxn>
                  <a:cxn ang="0">
                    <a:pos x="253" y="346"/>
                  </a:cxn>
                  <a:cxn ang="0">
                    <a:pos x="267" y="366"/>
                  </a:cxn>
                  <a:cxn ang="0">
                    <a:pos x="279" y="384"/>
                  </a:cxn>
                  <a:cxn ang="0">
                    <a:pos x="289" y="402"/>
                  </a:cxn>
                  <a:cxn ang="0">
                    <a:pos x="298" y="418"/>
                  </a:cxn>
                  <a:cxn ang="0">
                    <a:pos x="305" y="435"/>
                  </a:cxn>
                  <a:cxn ang="0">
                    <a:pos x="312" y="452"/>
                  </a:cxn>
                  <a:cxn ang="0">
                    <a:pos x="317" y="468"/>
                  </a:cxn>
                  <a:cxn ang="0">
                    <a:pos x="320" y="485"/>
                  </a:cxn>
                  <a:cxn ang="0">
                    <a:pos x="327" y="502"/>
                  </a:cxn>
                  <a:cxn ang="0">
                    <a:pos x="331" y="515"/>
                  </a:cxn>
                  <a:cxn ang="0">
                    <a:pos x="338" y="529"/>
                  </a:cxn>
                  <a:cxn ang="0">
                    <a:pos x="344" y="540"/>
                  </a:cxn>
                  <a:cxn ang="0">
                    <a:pos x="355" y="560"/>
                  </a:cxn>
                  <a:cxn ang="0">
                    <a:pos x="366" y="575"/>
                  </a:cxn>
                  <a:cxn ang="0">
                    <a:pos x="383" y="594"/>
                  </a:cxn>
                  <a:cxn ang="0">
                    <a:pos x="390" y="599"/>
                  </a:cxn>
                  <a:cxn ang="0">
                    <a:pos x="484" y="519"/>
                  </a:cxn>
                </a:cxnLst>
                <a:rect l="0" t="0" r="r" b="b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" name="Freeform 146"/>
              <p:cNvSpPr>
                <a:spLocks/>
              </p:cNvSpPr>
              <p:nvPr/>
            </p:nvSpPr>
            <p:spPr bwMode="auto">
              <a:xfrm>
                <a:off x="2438" y="441"/>
                <a:ext cx="483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0" name="Freeform 147"/>
              <p:cNvSpPr>
                <a:spLocks/>
              </p:cNvSpPr>
              <p:nvPr/>
            </p:nvSpPr>
            <p:spPr bwMode="auto">
              <a:xfrm>
                <a:off x="2438" y="441"/>
                <a:ext cx="483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1" name="Freeform 148"/>
              <p:cNvSpPr>
                <a:spLocks/>
              </p:cNvSpPr>
              <p:nvPr/>
            </p:nvSpPr>
            <p:spPr bwMode="auto">
              <a:xfrm>
                <a:off x="2765" y="568"/>
                <a:ext cx="123" cy="95"/>
              </a:xfrm>
              <a:custGeom>
                <a:avLst/>
                <a:gdLst/>
                <a:ahLst/>
                <a:cxnLst>
                  <a:cxn ang="0">
                    <a:pos x="611" y="405"/>
                  </a:cxn>
                  <a:cxn ang="0">
                    <a:pos x="606" y="401"/>
                  </a:cxn>
                  <a:cxn ang="0">
                    <a:pos x="590" y="391"/>
                  </a:cxn>
                  <a:cxn ang="0">
                    <a:pos x="566" y="373"/>
                  </a:cxn>
                  <a:cxn ang="0">
                    <a:pos x="535" y="351"/>
                  </a:cxn>
                  <a:cxn ang="0">
                    <a:pos x="498" y="325"/>
                  </a:cxn>
                  <a:cxn ang="0">
                    <a:pos x="458" y="295"/>
                  </a:cxn>
                  <a:cxn ang="0">
                    <a:pos x="414" y="262"/>
                  </a:cxn>
                  <a:cxn ang="0">
                    <a:pos x="369" y="227"/>
                  </a:cxn>
                  <a:cxn ang="0">
                    <a:pos x="346" y="207"/>
                  </a:cxn>
                  <a:cxn ang="0">
                    <a:pos x="317" y="186"/>
                  </a:cxn>
                  <a:cxn ang="0">
                    <a:pos x="284" y="164"/>
                  </a:cxn>
                  <a:cxn ang="0">
                    <a:pos x="249" y="141"/>
                  </a:cxn>
                  <a:cxn ang="0">
                    <a:pos x="177" y="95"/>
                  </a:cxn>
                  <a:cxn ang="0">
                    <a:pos x="106" y="54"/>
                  </a:cxn>
                  <a:cxn ang="0">
                    <a:pos x="75" y="36"/>
                  </a:cxn>
                  <a:cxn ang="0">
                    <a:pos x="49" y="21"/>
                  </a:cxn>
                  <a:cxn ang="0">
                    <a:pos x="26" y="10"/>
                  </a:cxn>
                  <a:cxn ang="0">
                    <a:pos x="10" y="3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0" y="10"/>
                  </a:cxn>
                  <a:cxn ang="0">
                    <a:pos x="29" y="25"/>
                  </a:cxn>
                  <a:cxn ang="0">
                    <a:pos x="86" y="66"/>
                  </a:cxn>
                  <a:cxn ang="0">
                    <a:pos x="141" y="108"/>
                  </a:cxn>
                  <a:cxn ang="0">
                    <a:pos x="191" y="146"/>
                  </a:cxn>
                  <a:cxn ang="0">
                    <a:pos x="238" y="184"/>
                  </a:cxn>
                  <a:cxn ang="0">
                    <a:pos x="283" y="219"/>
                  </a:cxn>
                  <a:cxn ang="0">
                    <a:pos x="323" y="252"/>
                  </a:cxn>
                  <a:cxn ang="0">
                    <a:pos x="360" y="285"/>
                  </a:cxn>
                  <a:cxn ang="0">
                    <a:pos x="395" y="315"/>
                  </a:cxn>
                  <a:cxn ang="0">
                    <a:pos x="455" y="370"/>
                  </a:cxn>
                  <a:cxn ang="0">
                    <a:pos x="503" y="416"/>
                  </a:cxn>
                  <a:cxn ang="0">
                    <a:pos x="538" y="452"/>
                  </a:cxn>
                  <a:cxn ang="0">
                    <a:pos x="563" y="479"/>
                  </a:cxn>
                  <a:cxn ang="0">
                    <a:pos x="611" y="405"/>
                  </a:cxn>
                </a:cxnLst>
                <a:rect l="0" t="0" r="r" b="b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2" name="Freeform 149"/>
              <p:cNvSpPr>
                <a:spLocks/>
              </p:cNvSpPr>
              <p:nvPr/>
            </p:nvSpPr>
            <p:spPr bwMode="auto">
              <a:xfrm>
                <a:off x="2425" y="619"/>
                <a:ext cx="462" cy="126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" name="Freeform 150"/>
              <p:cNvSpPr>
                <a:spLocks/>
              </p:cNvSpPr>
              <p:nvPr/>
            </p:nvSpPr>
            <p:spPr bwMode="auto">
              <a:xfrm>
                <a:off x="2425" y="619"/>
                <a:ext cx="462" cy="126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" name="Freeform 151"/>
              <p:cNvSpPr>
                <a:spLocks/>
              </p:cNvSpPr>
              <p:nvPr/>
            </p:nvSpPr>
            <p:spPr bwMode="auto">
              <a:xfrm>
                <a:off x="2692" y="674"/>
                <a:ext cx="193" cy="46"/>
              </a:xfrm>
              <a:custGeom>
                <a:avLst/>
                <a:gdLst/>
                <a:ahLst/>
                <a:cxnLst>
                  <a:cxn ang="0">
                    <a:pos x="936" y="170"/>
                  </a:cxn>
                  <a:cxn ang="0">
                    <a:pos x="927" y="167"/>
                  </a:cxn>
                  <a:cxn ang="0">
                    <a:pos x="901" y="160"/>
                  </a:cxn>
                  <a:cxn ang="0">
                    <a:pos x="856" y="145"/>
                  </a:cxn>
                  <a:cxn ang="0">
                    <a:pos x="792" y="120"/>
                  </a:cxn>
                  <a:cxn ang="0">
                    <a:pos x="772" y="112"/>
                  </a:cxn>
                  <a:cxn ang="0">
                    <a:pos x="747" y="105"/>
                  </a:cxn>
                  <a:cxn ang="0">
                    <a:pos x="718" y="97"/>
                  </a:cxn>
                  <a:cxn ang="0">
                    <a:pos x="687" y="89"/>
                  </a:cxn>
                  <a:cxn ang="0">
                    <a:pos x="614" y="72"/>
                  </a:cxn>
                  <a:cxn ang="0">
                    <a:pos x="533" y="56"/>
                  </a:cxn>
                  <a:cxn ang="0">
                    <a:pos x="446" y="41"/>
                  </a:cxn>
                  <a:cxn ang="0">
                    <a:pos x="359" y="27"/>
                  </a:cxn>
                  <a:cxn ang="0">
                    <a:pos x="276" y="16"/>
                  </a:cxn>
                  <a:cxn ang="0">
                    <a:pos x="199" y="6"/>
                  </a:cxn>
                  <a:cxn ang="0">
                    <a:pos x="130" y="2"/>
                  </a:cxn>
                  <a:cxn ang="0">
                    <a:pos x="71" y="0"/>
                  </a:cxn>
                  <a:cxn ang="0">
                    <a:pos x="27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2" y="6"/>
                  </a:cxn>
                  <a:cxn ang="0">
                    <a:pos x="30" y="9"/>
                  </a:cxn>
                  <a:cxn ang="0">
                    <a:pos x="87" y="15"/>
                  </a:cxn>
                  <a:cxn ang="0">
                    <a:pos x="179" y="21"/>
                  </a:cxn>
                  <a:cxn ang="0">
                    <a:pos x="236" y="26"/>
                  </a:cxn>
                  <a:cxn ang="0">
                    <a:pos x="294" y="34"/>
                  </a:cxn>
                  <a:cxn ang="0">
                    <a:pos x="353" y="42"/>
                  </a:cxn>
                  <a:cxn ang="0">
                    <a:pos x="412" y="54"/>
                  </a:cxn>
                  <a:cxn ang="0">
                    <a:pos x="470" y="65"/>
                  </a:cxn>
                  <a:cxn ang="0">
                    <a:pos x="529" y="79"/>
                  </a:cxn>
                  <a:cxn ang="0">
                    <a:pos x="585" y="94"/>
                  </a:cxn>
                  <a:cxn ang="0">
                    <a:pos x="640" y="108"/>
                  </a:cxn>
                  <a:cxn ang="0">
                    <a:pos x="692" y="123"/>
                  </a:cxn>
                  <a:cxn ang="0">
                    <a:pos x="740" y="140"/>
                  </a:cxn>
                  <a:cxn ang="0">
                    <a:pos x="785" y="155"/>
                  </a:cxn>
                  <a:cxn ang="0">
                    <a:pos x="826" y="170"/>
                  </a:cxn>
                  <a:cxn ang="0">
                    <a:pos x="861" y="185"/>
                  </a:cxn>
                  <a:cxn ang="0">
                    <a:pos x="891" y="200"/>
                  </a:cxn>
                  <a:cxn ang="0">
                    <a:pos x="903" y="206"/>
                  </a:cxn>
                  <a:cxn ang="0">
                    <a:pos x="913" y="212"/>
                  </a:cxn>
                  <a:cxn ang="0">
                    <a:pos x="923" y="218"/>
                  </a:cxn>
                  <a:cxn ang="0">
                    <a:pos x="931" y="225"/>
                  </a:cxn>
                  <a:cxn ang="0">
                    <a:pos x="942" y="233"/>
                  </a:cxn>
                  <a:cxn ang="0">
                    <a:pos x="951" y="238"/>
                  </a:cxn>
                  <a:cxn ang="0">
                    <a:pos x="957" y="241"/>
                  </a:cxn>
                  <a:cxn ang="0">
                    <a:pos x="961" y="241"/>
                  </a:cxn>
                  <a:cxn ang="0">
                    <a:pos x="962" y="238"/>
                  </a:cxn>
                  <a:cxn ang="0">
                    <a:pos x="962" y="233"/>
                  </a:cxn>
                  <a:cxn ang="0">
                    <a:pos x="961" y="227"/>
                  </a:cxn>
                  <a:cxn ang="0">
                    <a:pos x="958" y="220"/>
                  </a:cxn>
                  <a:cxn ang="0">
                    <a:pos x="944" y="187"/>
                  </a:cxn>
                  <a:cxn ang="0">
                    <a:pos x="936" y="170"/>
                  </a:cxn>
                </a:cxnLst>
                <a:rect l="0" t="0" r="r" b="b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5" name="Freeform 152"/>
              <p:cNvSpPr>
                <a:spLocks/>
              </p:cNvSpPr>
              <p:nvPr/>
            </p:nvSpPr>
            <p:spPr bwMode="auto">
              <a:xfrm>
                <a:off x="2522" y="734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6" name="Freeform 153"/>
              <p:cNvSpPr>
                <a:spLocks/>
              </p:cNvSpPr>
              <p:nvPr/>
            </p:nvSpPr>
            <p:spPr bwMode="auto">
              <a:xfrm>
                <a:off x="2522" y="734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7" name="Freeform 154"/>
              <p:cNvSpPr>
                <a:spLocks/>
              </p:cNvSpPr>
              <p:nvPr/>
            </p:nvSpPr>
            <p:spPr bwMode="auto">
              <a:xfrm>
                <a:off x="2772" y="751"/>
                <a:ext cx="146" cy="23"/>
              </a:xfrm>
              <a:custGeom>
                <a:avLst/>
                <a:gdLst/>
                <a:ahLst/>
                <a:cxnLst>
                  <a:cxn ang="0">
                    <a:pos x="730" y="112"/>
                  </a:cxn>
                  <a:cxn ang="0">
                    <a:pos x="722" y="109"/>
                  </a:cxn>
                  <a:cxn ang="0">
                    <a:pos x="699" y="99"/>
                  </a:cxn>
                  <a:cxn ang="0">
                    <a:pos x="664" y="85"/>
                  </a:cxn>
                  <a:cxn ang="0">
                    <a:pos x="615" y="69"/>
                  </a:cxn>
                  <a:cxn ang="0">
                    <a:pos x="586" y="60"/>
                  </a:cxn>
                  <a:cxn ang="0">
                    <a:pos x="556" y="53"/>
                  </a:cxn>
                  <a:cxn ang="0">
                    <a:pos x="523" y="45"/>
                  </a:cxn>
                  <a:cxn ang="0">
                    <a:pos x="488" y="38"/>
                  </a:cxn>
                  <a:cxn ang="0">
                    <a:pos x="450" y="33"/>
                  </a:cxn>
                  <a:cxn ang="0">
                    <a:pos x="412" y="28"/>
                  </a:cxn>
                  <a:cxn ang="0">
                    <a:pos x="372" y="25"/>
                  </a:cxn>
                  <a:cxn ang="0">
                    <a:pos x="329" y="24"/>
                  </a:cxn>
                  <a:cxn ang="0">
                    <a:pos x="288" y="25"/>
                  </a:cxn>
                  <a:cxn ang="0">
                    <a:pos x="248" y="26"/>
                  </a:cxn>
                  <a:cxn ang="0">
                    <a:pos x="209" y="30"/>
                  </a:cxn>
                  <a:cxn ang="0">
                    <a:pos x="173" y="34"/>
                  </a:cxn>
                  <a:cxn ang="0">
                    <a:pos x="107" y="44"/>
                  </a:cxn>
                  <a:cxn ang="0">
                    <a:pos x="55" y="53"/>
                  </a:cxn>
                  <a:cxn ang="0">
                    <a:pos x="17" y="60"/>
                  </a:cxn>
                  <a:cxn ang="0">
                    <a:pos x="0" y="64"/>
                  </a:cxn>
                  <a:cxn ang="0">
                    <a:pos x="6" y="60"/>
                  </a:cxn>
                  <a:cxn ang="0">
                    <a:pos x="38" y="49"/>
                  </a:cxn>
                  <a:cxn ang="0">
                    <a:pos x="62" y="41"/>
                  </a:cxn>
                  <a:cxn ang="0">
                    <a:pos x="87" y="35"/>
                  </a:cxn>
                  <a:cxn ang="0">
                    <a:pos x="113" y="30"/>
                  </a:cxn>
                  <a:cxn ang="0">
                    <a:pos x="140" y="26"/>
                  </a:cxn>
                  <a:cxn ang="0">
                    <a:pos x="192" y="19"/>
                  </a:cxn>
                  <a:cxn ang="0">
                    <a:pos x="246" y="14"/>
                  </a:cxn>
                  <a:cxn ang="0">
                    <a:pos x="298" y="10"/>
                  </a:cxn>
                  <a:cxn ang="0">
                    <a:pos x="348" y="8"/>
                  </a:cxn>
                  <a:cxn ang="0">
                    <a:pos x="395" y="6"/>
                  </a:cxn>
                  <a:cxn ang="0">
                    <a:pos x="438" y="4"/>
                  </a:cxn>
                  <a:cxn ang="0">
                    <a:pos x="478" y="1"/>
                  </a:cxn>
                  <a:cxn ang="0">
                    <a:pos x="511" y="0"/>
                  </a:cxn>
                  <a:cxn ang="0">
                    <a:pos x="543" y="0"/>
                  </a:cxn>
                  <a:cxn ang="0">
                    <a:pos x="568" y="0"/>
                  </a:cxn>
                  <a:cxn ang="0">
                    <a:pos x="604" y="3"/>
                  </a:cxn>
                  <a:cxn ang="0">
                    <a:pos x="616" y="4"/>
                  </a:cxn>
                  <a:cxn ang="0">
                    <a:pos x="621" y="6"/>
                  </a:cxn>
                  <a:cxn ang="0">
                    <a:pos x="635" y="13"/>
                  </a:cxn>
                  <a:cxn ang="0">
                    <a:pos x="654" y="23"/>
                  </a:cxn>
                  <a:cxn ang="0">
                    <a:pos x="675" y="36"/>
                  </a:cxn>
                  <a:cxn ang="0">
                    <a:pos x="686" y="44"/>
                  </a:cxn>
                  <a:cxn ang="0">
                    <a:pos x="696" y="53"/>
                  </a:cxn>
                  <a:cxn ang="0">
                    <a:pos x="706" y="61"/>
                  </a:cxn>
                  <a:cxn ang="0">
                    <a:pos x="714" y="71"/>
                  </a:cxn>
                  <a:cxn ang="0">
                    <a:pos x="721" y="81"/>
                  </a:cxn>
                  <a:cxn ang="0">
                    <a:pos x="726" y="91"/>
                  </a:cxn>
                  <a:cxn ang="0">
                    <a:pos x="729" y="96"/>
                  </a:cxn>
                  <a:cxn ang="0">
                    <a:pos x="730" y="102"/>
                  </a:cxn>
                  <a:cxn ang="0">
                    <a:pos x="730" y="107"/>
                  </a:cxn>
                  <a:cxn ang="0">
                    <a:pos x="730" y="112"/>
                  </a:cxn>
                </a:cxnLst>
                <a:rect l="0" t="0" r="r" b="b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8" name="Freeform 155"/>
              <p:cNvSpPr>
                <a:spLocks/>
              </p:cNvSpPr>
              <p:nvPr/>
            </p:nvSpPr>
            <p:spPr bwMode="auto">
              <a:xfrm>
                <a:off x="2684" y="783"/>
                <a:ext cx="298" cy="301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9" name="Freeform 156"/>
              <p:cNvSpPr>
                <a:spLocks/>
              </p:cNvSpPr>
              <p:nvPr/>
            </p:nvSpPr>
            <p:spPr bwMode="auto">
              <a:xfrm>
                <a:off x="2684" y="783"/>
                <a:ext cx="298" cy="301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0" name="Freeform 157"/>
              <p:cNvSpPr>
                <a:spLocks/>
              </p:cNvSpPr>
              <p:nvPr/>
            </p:nvSpPr>
            <p:spPr bwMode="auto">
              <a:xfrm>
                <a:off x="2866" y="786"/>
                <a:ext cx="99" cy="86"/>
              </a:xfrm>
              <a:custGeom>
                <a:avLst/>
                <a:gdLst/>
                <a:ahLst/>
                <a:cxnLst>
                  <a:cxn ang="0">
                    <a:pos x="452" y="101"/>
                  </a:cxn>
                  <a:cxn ang="0">
                    <a:pos x="395" y="130"/>
                  </a:cxn>
                  <a:cxn ang="0">
                    <a:pos x="340" y="163"/>
                  </a:cxn>
                  <a:cxn ang="0">
                    <a:pos x="288" y="196"/>
                  </a:cxn>
                  <a:cxn ang="0">
                    <a:pos x="240" y="234"/>
                  </a:cxn>
                  <a:cxn ang="0">
                    <a:pos x="195" y="272"/>
                  </a:cxn>
                  <a:cxn ang="0">
                    <a:pos x="134" y="331"/>
                  </a:cxn>
                  <a:cxn ang="0">
                    <a:pos x="79" y="388"/>
                  </a:cxn>
                  <a:cxn ang="0">
                    <a:pos x="46" y="415"/>
                  </a:cxn>
                  <a:cxn ang="0">
                    <a:pos x="21" y="430"/>
                  </a:cxn>
                  <a:cxn ang="0">
                    <a:pos x="9" y="432"/>
                  </a:cxn>
                  <a:cxn ang="0">
                    <a:pos x="4" y="432"/>
                  </a:cxn>
                  <a:cxn ang="0">
                    <a:pos x="0" y="428"/>
                  </a:cxn>
                  <a:cxn ang="0">
                    <a:pos x="1" y="422"/>
                  </a:cxn>
                  <a:cxn ang="0">
                    <a:pos x="8" y="408"/>
                  </a:cxn>
                  <a:cxn ang="0">
                    <a:pos x="29" y="381"/>
                  </a:cxn>
                  <a:cxn ang="0">
                    <a:pos x="66" y="347"/>
                  </a:cxn>
                  <a:cxn ang="0">
                    <a:pos x="119" y="305"/>
                  </a:cxn>
                  <a:cxn ang="0">
                    <a:pos x="174" y="260"/>
                  </a:cxn>
                  <a:cxn ang="0">
                    <a:pos x="255" y="188"/>
                  </a:cxn>
                  <a:cxn ang="0">
                    <a:pos x="326" y="118"/>
                  </a:cxn>
                  <a:cxn ang="0">
                    <a:pos x="363" y="76"/>
                  </a:cxn>
                  <a:cxn ang="0">
                    <a:pos x="391" y="43"/>
                  </a:cxn>
                  <a:cxn ang="0">
                    <a:pos x="406" y="18"/>
                  </a:cxn>
                  <a:cxn ang="0">
                    <a:pos x="408" y="7"/>
                  </a:cxn>
                  <a:cxn ang="0">
                    <a:pos x="412" y="2"/>
                  </a:cxn>
                  <a:cxn ang="0">
                    <a:pos x="422" y="0"/>
                  </a:cxn>
                  <a:cxn ang="0">
                    <a:pos x="443" y="4"/>
                  </a:cxn>
                  <a:cxn ang="0">
                    <a:pos x="467" y="14"/>
                  </a:cxn>
                  <a:cxn ang="0">
                    <a:pos x="489" y="30"/>
                  </a:cxn>
                  <a:cxn ang="0">
                    <a:pos x="502" y="43"/>
                  </a:cxn>
                  <a:cxn ang="0">
                    <a:pos x="507" y="51"/>
                  </a:cxn>
                  <a:cxn ang="0">
                    <a:pos x="508" y="61"/>
                  </a:cxn>
                  <a:cxn ang="0">
                    <a:pos x="507" y="70"/>
                  </a:cxn>
                  <a:cxn ang="0">
                    <a:pos x="501" y="78"/>
                  </a:cxn>
                  <a:cxn ang="0">
                    <a:pos x="489" y="85"/>
                  </a:cxn>
                </a:cxnLst>
                <a:rect l="0" t="0" r="r" b="b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1" name="Freeform 158"/>
              <p:cNvSpPr>
                <a:spLocks/>
              </p:cNvSpPr>
              <p:nvPr/>
            </p:nvSpPr>
            <p:spPr bwMode="auto">
              <a:xfrm>
                <a:off x="2859" y="800"/>
                <a:ext cx="159" cy="387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2" name="Freeform 159"/>
              <p:cNvSpPr>
                <a:spLocks/>
              </p:cNvSpPr>
              <p:nvPr/>
            </p:nvSpPr>
            <p:spPr bwMode="auto">
              <a:xfrm>
                <a:off x="2859" y="800"/>
                <a:ext cx="159" cy="387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3" name="Freeform 160"/>
              <p:cNvSpPr>
                <a:spLocks/>
              </p:cNvSpPr>
              <p:nvPr/>
            </p:nvSpPr>
            <p:spPr bwMode="auto">
              <a:xfrm>
                <a:off x="2976" y="809"/>
                <a:ext cx="31" cy="95"/>
              </a:xfrm>
              <a:custGeom>
                <a:avLst/>
                <a:gdLst/>
                <a:ahLst/>
                <a:cxnLst>
                  <a:cxn ang="0">
                    <a:pos x="153" y="67"/>
                  </a:cxn>
                  <a:cxn ang="0">
                    <a:pos x="139" y="91"/>
                  </a:cxn>
                  <a:cxn ang="0">
                    <a:pos x="124" y="119"/>
                  </a:cxn>
                  <a:cxn ang="0">
                    <a:pos x="108" y="150"/>
                  </a:cxn>
                  <a:cxn ang="0">
                    <a:pos x="92" y="181"/>
                  </a:cxn>
                  <a:cxn ang="0">
                    <a:pos x="77" y="214"/>
                  </a:cxn>
                  <a:cxn ang="0">
                    <a:pos x="63" y="246"/>
                  </a:cxn>
                  <a:cxn ang="0">
                    <a:pos x="52" y="276"/>
                  </a:cxn>
                  <a:cxn ang="0">
                    <a:pos x="44" y="304"/>
                  </a:cxn>
                  <a:cxn ang="0">
                    <a:pos x="38" y="337"/>
                  </a:cxn>
                  <a:cxn ang="0">
                    <a:pos x="29" y="379"/>
                  </a:cxn>
                  <a:cxn ang="0">
                    <a:pos x="18" y="420"/>
                  </a:cxn>
                  <a:cxn ang="0">
                    <a:pos x="8" y="455"/>
                  </a:cxn>
                  <a:cxn ang="0">
                    <a:pos x="5" y="466"/>
                  </a:cxn>
                  <a:cxn ang="0">
                    <a:pos x="2" y="472"/>
                  </a:cxn>
                  <a:cxn ang="0">
                    <a:pos x="1" y="473"/>
                  </a:cxn>
                  <a:cxn ang="0">
                    <a:pos x="0" y="472"/>
                  </a:cxn>
                  <a:cxn ang="0">
                    <a:pos x="0" y="471"/>
                  </a:cxn>
                  <a:cxn ang="0">
                    <a:pos x="0" y="466"/>
                  </a:cxn>
                  <a:cxn ang="0">
                    <a:pos x="6" y="427"/>
                  </a:cxn>
                  <a:cxn ang="0">
                    <a:pos x="21" y="349"/>
                  </a:cxn>
                  <a:cxn ang="0">
                    <a:pos x="28" y="300"/>
                  </a:cxn>
                  <a:cxn ang="0">
                    <a:pos x="36" y="256"/>
                  </a:cxn>
                  <a:cxn ang="0">
                    <a:pos x="41" y="218"/>
                  </a:cxn>
                  <a:cxn ang="0">
                    <a:pos x="46" y="183"/>
                  </a:cxn>
                  <a:cxn ang="0">
                    <a:pos x="48" y="151"/>
                  </a:cxn>
                  <a:cxn ang="0">
                    <a:pos x="51" y="124"/>
                  </a:cxn>
                  <a:cxn ang="0">
                    <a:pos x="52" y="100"/>
                  </a:cxn>
                  <a:cxn ang="0">
                    <a:pos x="53" y="79"/>
                  </a:cxn>
                  <a:cxn ang="0">
                    <a:pos x="52" y="47"/>
                  </a:cxn>
                  <a:cxn ang="0">
                    <a:pos x="49" y="25"/>
                  </a:cxn>
                  <a:cxn ang="0">
                    <a:pos x="47" y="10"/>
                  </a:cxn>
                  <a:cxn ang="0">
                    <a:pos x="44" y="3"/>
                  </a:cxn>
                  <a:cxn ang="0">
                    <a:pos x="46" y="2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86" y="3"/>
                  </a:cxn>
                  <a:cxn ang="0">
                    <a:pos x="111" y="9"/>
                  </a:cxn>
                  <a:cxn ang="0">
                    <a:pos x="122" y="13"/>
                  </a:cxn>
                  <a:cxn ang="0">
                    <a:pos x="133" y="18"/>
                  </a:cxn>
                  <a:cxn ang="0">
                    <a:pos x="143" y="24"/>
                  </a:cxn>
                  <a:cxn ang="0">
                    <a:pos x="151" y="30"/>
                  </a:cxn>
                  <a:cxn ang="0">
                    <a:pos x="153" y="34"/>
                  </a:cxn>
                  <a:cxn ang="0">
                    <a:pos x="156" y="38"/>
                  </a:cxn>
                  <a:cxn ang="0">
                    <a:pos x="158" y="43"/>
                  </a:cxn>
                  <a:cxn ang="0">
                    <a:pos x="158" y="47"/>
                  </a:cxn>
                  <a:cxn ang="0">
                    <a:pos x="159" y="52"/>
                  </a:cxn>
                  <a:cxn ang="0">
                    <a:pos x="158" y="57"/>
                  </a:cxn>
                  <a:cxn ang="0">
                    <a:pos x="157" y="62"/>
                  </a:cxn>
                  <a:cxn ang="0">
                    <a:pos x="153" y="67"/>
                  </a:cxn>
                </a:cxnLst>
                <a:rect l="0" t="0" r="r" b="b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" name="Freeform 161"/>
              <p:cNvSpPr>
                <a:spLocks/>
              </p:cNvSpPr>
              <p:nvPr/>
            </p:nvSpPr>
            <p:spPr bwMode="auto">
              <a:xfrm>
                <a:off x="2866" y="605"/>
                <a:ext cx="329" cy="238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" name="Freeform 162"/>
              <p:cNvSpPr>
                <a:spLocks/>
              </p:cNvSpPr>
              <p:nvPr/>
            </p:nvSpPr>
            <p:spPr bwMode="auto">
              <a:xfrm>
                <a:off x="2866" y="605"/>
                <a:ext cx="329" cy="238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6" name="Freeform 163"/>
              <p:cNvSpPr>
                <a:spLocks/>
              </p:cNvSpPr>
              <p:nvPr/>
            </p:nvSpPr>
            <p:spPr bwMode="auto">
              <a:xfrm>
                <a:off x="2874" y="613"/>
                <a:ext cx="316" cy="221"/>
              </a:xfrm>
              <a:custGeom>
                <a:avLst/>
                <a:gdLst/>
                <a:ahLst/>
                <a:cxnLst>
                  <a:cxn ang="0">
                    <a:pos x="25" y="508"/>
                  </a:cxn>
                  <a:cxn ang="0">
                    <a:pos x="4" y="426"/>
                  </a:cxn>
                  <a:cxn ang="0">
                    <a:pos x="0" y="366"/>
                  </a:cxn>
                  <a:cxn ang="0">
                    <a:pos x="7" y="327"/>
                  </a:cxn>
                  <a:cxn ang="0">
                    <a:pos x="19" y="302"/>
                  </a:cxn>
                  <a:cxn ang="0">
                    <a:pos x="24" y="276"/>
                  </a:cxn>
                  <a:cxn ang="0">
                    <a:pos x="46" y="225"/>
                  </a:cxn>
                  <a:cxn ang="0">
                    <a:pos x="98" y="159"/>
                  </a:cxn>
                  <a:cxn ang="0">
                    <a:pos x="150" y="115"/>
                  </a:cxn>
                  <a:cxn ang="0">
                    <a:pos x="196" y="85"/>
                  </a:cxn>
                  <a:cxn ang="0">
                    <a:pos x="248" y="59"/>
                  </a:cxn>
                  <a:cxn ang="0">
                    <a:pos x="308" y="36"/>
                  </a:cxn>
                  <a:cxn ang="0">
                    <a:pos x="376" y="19"/>
                  </a:cxn>
                  <a:cxn ang="0">
                    <a:pos x="473" y="5"/>
                  </a:cxn>
                  <a:cxn ang="0">
                    <a:pos x="621" y="0"/>
                  </a:cxn>
                  <a:cxn ang="0">
                    <a:pos x="746" y="14"/>
                  </a:cxn>
                  <a:cxn ang="0">
                    <a:pos x="822" y="30"/>
                  </a:cxn>
                  <a:cxn ang="0">
                    <a:pos x="898" y="51"/>
                  </a:cxn>
                  <a:cxn ang="0">
                    <a:pos x="974" y="80"/>
                  </a:cxn>
                  <a:cxn ang="0">
                    <a:pos x="1051" y="114"/>
                  </a:cxn>
                  <a:cxn ang="0">
                    <a:pos x="1127" y="154"/>
                  </a:cxn>
                  <a:cxn ang="0">
                    <a:pos x="1254" y="236"/>
                  </a:cxn>
                  <a:cxn ang="0">
                    <a:pos x="1321" y="293"/>
                  </a:cxn>
                  <a:cxn ang="0">
                    <a:pos x="1380" y="352"/>
                  </a:cxn>
                  <a:cxn ang="0">
                    <a:pos x="1430" y="414"/>
                  </a:cxn>
                  <a:cxn ang="0">
                    <a:pos x="1471" y="476"/>
                  </a:cxn>
                  <a:cxn ang="0">
                    <a:pos x="1505" y="538"/>
                  </a:cxn>
                  <a:cxn ang="0">
                    <a:pos x="1551" y="653"/>
                  </a:cxn>
                  <a:cxn ang="0">
                    <a:pos x="1575" y="749"/>
                  </a:cxn>
                  <a:cxn ang="0">
                    <a:pos x="1580" y="808"/>
                  </a:cxn>
                  <a:cxn ang="0">
                    <a:pos x="1573" y="843"/>
                  </a:cxn>
                  <a:cxn ang="0">
                    <a:pos x="1558" y="880"/>
                  </a:cxn>
                  <a:cxn ang="0">
                    <a:pos x="1536" y="919"/>
                  </a:cxn>
                  <a:cxn ang="0">
                    <a:pos x="1506" y="956"/>
                  </a:cxn>
                  <a:cxn ang="0">
                    <a:pos x="1470" y="994"/>
                  </a:cxn>
                  <a:cxn ang="0">
                    <a:pos x="1426" y="1027"/>
                  </a:cxn>
                  <a:cxn ang="0">
                    <a:pos x="1376" y="1057"/>
                  </a:cxn>
                  <a:cxn ang="0">
                    <a:pos x="1321" y="1081"/>
                  </a:cxn>
                  <a:cxn ang="0">
                    <a:pos x="1261" y="1098"/>
                  </a:cxn>
                  <a:cxn ang="0">
                    <a:pos x="1197" y="1107"/>
                  </a:cxn>
                  <a:cxn ang="0">
                    <a:pos x="1086" y="1107"/>
                  </a:cxn>
                  <a:cxn ang="0">
                    <a:pos x="959" y="1097"/>
                  </a:cxn>
                  <a:cxn ang="0">
                    <a:pos x="845" y="1078"/>
                  </a:cxn>
                  <a:cxn ang="0">
                    <a:pos x="741" y="1052"/>
                  </a:cxn>
                  <a:cxn ang="0">
                    <a:pos x="650" y="1021"/>
                  </a:cxn>
                  <a:cxn ang="0">
                    <a:pos x="569" y="987"/>
                  </a:cxn>
                  <a:cxn ang="0">
                    <a:pos x="468" y="935"/>
                  </a:cxn>
                  <a:cxn ang="0">
                    <a:pos x="351" y="864"/>
                  </a:cxn>
                  <a:cxn ang="0">
                    <a:pos x="231" y="778"/>
                  </a:cxn>
                  <a:cxn ang="0">
                    <a:pos x="142" y="698"/>
                  </a:cxn>
                  <a:cxn ang="0">
                    <a:pos x="97" y="645"/>
                  </a:cxn>
                  <a:cxn ang="0">
                    <a:pos x="62" y="593"/>
                  </a:cxn>
                </a:cxnLst>
                <a:rect l="0" t="0" r="r" b="b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7" name="Freeform 164"/>
              <p:cNvSpPr>
                <a:spLocks/>
              </p:cNvSpPr>
              <p:nvPr/>
            </p:nvSpPr>
            <p:spPr bwMode="auto">
              <a:xfrm>
                <a:off x="2882" y="619"/>
                <a:ext cx="300" cy="207"/>
              </a:xfrm>
              <a:custGeom>
                <a:avLst/>
                <a:gdLst/>
                <a:ahLst/>
                <a:cxnLst>
                  <a:cxn ang="0">
                    <a:pos x="21" y="459"/>
                  </a:cxn>
                  <a:cxn ang="0">
                    <a:pos x="3" y="384"/>
                  </a:cxn>
                  <a:cxn ang="0">
                    <a:pos x="0" y="328"/>
                  </a:cxn>
                  <a:cxn ang="0">
                    <a:pos x="6" y="292"/>
                  </a:cxn>
                  <a:cxn ang="0">
                    <a:pos x="16" y="269"/>
                  </a:cxn>
                  <a:cxn ang="0">
                    <a:pos x="35" y="218"/>
                  </a:cxn>
                  <a:cxn ang="0">
                    <a:pos x="79" y="160"/>
                  </a:cxn>
                  <a:cxn ang="0">
                    <a:pos x="147" y="100"/>
                  </a:cxn>
                  <a:cxn ang="0">
                    <a:pos x="208" y="65"/>
                  </a:cxn>
                  <a:cxn ang="0">
                    <a:pos x="262" y="42"/>
                  </a:cxn>
                  <a:cxn ang="0">
                    <a:pos x="322" y="24"/>
                  </a:cxn>
                  <a:cxn ang="0">
                    <a:pos x="388" y="10"/>
                  </a:cxn>
                  <a:cxn ang="0">
                    <a:pos x="507" y="0"/>
                  </a:cxn>
                  <a:cxn ang="0">
                    <a:pos x="650" y="5"/>
                  </a:cxn>
                  <a:cxn ang="0">
                    <a:pos x="794" y="31"/>
                  </a:cxn>
                  <a:cxn ang="0">
                    <a:pos x="938" y="77"/>
                  </a:cxn>
                  <a:cxn ang="0">
                    <a:pos x="1084" y="148"/>
                  </a:cxn>
                  <a:cxn ang="0">
                    <a:pos x="1207" y="227"/>
                  </a:cxn>
                  <a:cxn ang="0">
                    <a:pos x="1272" y="279"/>
                  </a:cxn>
                  <a:cxn ang="0">
                    <a:pos x="1328" y="336"/>
                  </a:cxn>
                  <a:cxn ang="0">
                    <a:pos x="1375" y="393"/>
                  </a:cxn>
                  <a:cxn ang="0">
                    <a:pos x="1425" y="470"/>
                  </a:cxn>
                  <a:cxn ang="0">
                    <a:pos x="1476" y="580"/>
                  </a:cxn>
                  <a:cxn ang="0">
                    <a:pos x="1504" y="675"/>
                  </a:cxn>
                  <a:cxn ang="0">
                    <a:pos x="1514" y="744"/>
                  </a:cxn>
                  <a:cxn ang="0">
                    <a:pos x="1511" y="777"/>
                  </a:cxn>
                  <a:cxn ang="0">
                    <a:pos x="1500" y="815"/>
                  </a:cxn>
                  <a:cxn ang="0">
                    <a:pos x="1481" y="851"/>
                  </a:cxn>
                  <a:cxn ang="0">
                    <a:pos x="1455" y="888"/>
                  </a:cxn>
                  <a:cxn ang="0">
                    <a:pos x="1423" y="923"/>
                  </a:cxn>
                  <a:cxn ang="0">
                    <a:pos x="1383" y="956"/>
                  </a:cxn>
                  <a:cxn ang="0">
                    <a:pos x="1338" y="985"/>
                  </a:cxn>
                  <a:cxn ang="0">
                    <a:pos x="1288" y="1008"/>
                  </a:cxn>
                  <a:cxn ang="0">
                    <a:pos x="1232" y="1026"/>
                  </a:cxn>
                  <a:cxn ang="0">
                    <a:pos x="1171" y="1037"/>
                  </a:cxn>
                  <a:cxn ang="0">
                    <a:pos x="1086" y="1040"/>
                  </a:cxn>
                  <a:cxn ang="0">
                    <a:pos x="958" y="1030"/>
                  </a:cxn>
                  <a:cxn ang="0">
                    <a:pos x="840" y="1010"/>
                  </a:cxn>
                  <a:cxn ang="0">
                    <a:pos x="731" y="982"/>
                  </a:cxn>
                  <a:cxn ang="0">
                    <a:pos x="608" y="942"/>
                  </a:cxn>
                  <a:cxn ang="0">
                    <a:pos x="502" y="896"/>
                  </a:cxn>
                  <a:cxn ang="0">
                    <a:pos x="402" y="841"/>
                  </a:cxn>
                  <a:cxn ang="0">
                    <a:pos x="290" y="769"/>
                  </a:cxn>
                  <a:cxn ang="0">
                    <a:pos x="181" y="684"/>
                  </a:cxn>
                  <a:cxn ang="0">
                    <a:pos x="117" y="621"/>
                  </a:cxn>
                  <a:cxn ang="0">
                    <a:pos x="77" y="571"/>
                  </a:cxn>
                  <a:cxn ang="0">
                    <a:pos x="46" y="520"/>
                  </a:cxn>
                </a:cxnLst>
                <a:rect l="0" t="0" r="r" b="b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8" name="Freeform 165"/>
              <p:cNvSpPr>
                <a:spLocks/>
              </p:cNvSpPr>
              <p:nvPr/>
            </p:nvSpPr>
            <p:spPr bwMode="auto">
              <a:xfrm>
                <a:off x="2887" y="619"/>
                <a:ext cx="290" cy="195"/>
              </a:xfrm>
              <a:custGeom>
                <a:avLst/>
                <a:gdLst/>
                <a:ahLst/>
                <a:cxnLst>
                  <a:cxn ang="0">
                    <a:pos x="22" y="413"/>
                  </a:cxn>
                  <a:cxn ang="0">
                    <a:pos x="3" y="345"/>
                  </a:cxn>
                  <a:cxn ang="0">
                    <a:pos x="0" y="293"/>
                  </a:cxn>
                  <a:cxn ang="0">
                    <a:pos x="7" y="260"/>
                  </a:cxn>
                  <a:cxn ang="0">
                    <a:pos x="15" y="238"/>
                  </a:cxn>
                  <a:cxn ang="0">
                    <a:pos x="34" y="191"/>
                  </a:cxn>
                  <a:cxn ang="0">
                    <a:pos x="76" y="137"/>
                  </a:cxn>
                  <a:cxn ang="0">
                    <a:pos x="145" y="85"/>
                  </a:cxn>
                  <a:cxn ang="0">
                    <a:pos x="237" y="40"/>
                  </a:cxn>
                  <a:cxn ang="0">
                    <a:pos x="294" y="23"/>
                  </a:cxn>
                  <a:cxn ang="0">
                    <a:pos x="356" y="11"/>
                  </a:cxn>
                  <a:cxn ang="0">
                    <a:pos x="446" y="3"/>
                  </a:cxn>
                  <a:cxn ang="0">
                    <a:pos x="583" y="3"/>
                  </a:cxn>
                  <a:cxn ang="0">
                    <a:pos x="722" y="21"/>
                  </a:cxn>
                  <a:cxn ang="0">
                    <a:pos x="859" y="60"/>
                  </a:cxn>
                  <a:cxn ang="0">
                    <a:pos x="999" y="121"/>
                  </a:cxn>
                  <a:cxn ang="0">
                    <a:pos x="1137" y="203"/>
                  </a:cxn>
                  <a:cxn ang="0">
                    <a:pos x="1202" y="252"/>
                  </a:cxn>
                  <a:cxn ang="0">
                    <a:pos x="1257" y="303"/>
                  </a:cxn>
                  <a:cxn ang="0">
                    <a:pos x="1304" y="357"/>
                  </a:cxn>
                  <a:cxn ang="0">
                    <a:pos x="1344" y="411"/>
                  </a:cxn>
                  <a:cxn ang="0">
                    <a:pos x="1402" y="514"/>
                  </a:cxn>
                  <a:cxn ang="0">
                    <a:pos x="1434" y="607"/>
                  </a:cxn>
                  <a:cxn ang="0">
                    <a:pos x="1448" y="679"/>
                  </a:cxn>
                  <a:cxn ang="0">
                    <a:pos x="1448" y="720"/>
                  </a:cxn>
                  <a:cxn ang="0">
                    <a:pos x="1439" y="755"/>
                  </a:cxn>
                  <a:cxn ang="0">
                    <a:pos x="1424" y="790"/>
                  </a:cxn>
                  <a:cxn ang="0">
                    <a:pos x="1402" y="825"/>
                  </a:cxn>
                  <a:cxn ang="0">
                    <a:pos x="1373" y="858"/>
                  </a:cxn>
                  <a:cxn ang="0">
                    <a:pos x="1338" y="887"/>
                  </a:cxn>
                  <a:cxn ang="0">
                    <a:pos x="1296" y="915"/>
                  </a:cxn>
                  <a:cxn ang="0">
                    <a:pos x="1249" y="937"/>
                  </a:cxn>
                  <a:cxn ang="0">
                    <a:pos x="1197" y="955"/>
                  </a:cxn>
                  <a:cxn ang="0">
                    <a:pos x="1140" y="966"/>
                  </a:cxn>
                  <a:cxn ang="0">
                    <a:pos x="1077" y="970"/>
                  </a:cxn>
                  <a:cxn ang="0">
                    <a:pos x="954" y="960"/>
                  </a:cxn>
                  <a:cxn ang="0">
                    <a:pos x="836" y="941"/>
                  </a:cxn>
                  <a:cxn ang="0">
                    <a:pos x="727" y="915"/>
                  </a:cxn>
                  <a:cxn ang="0">
                    <a:pos x="628" y="885"/>
                  </a:cxn>
                  <a:cxn ang="0">
                    <a:pos x="496" y="835"/>
                  </a:cxn>
                  <a:cxn ang="0">
                    <a:pos x="407" y="788"/>
                  </a:cxn>
                  <a:cxn ang="0">
                    <a:pos x="305" y="725"/>
                  </a:cxn>
                  <a:cxn ang="0">
                    <a:pos x="201" y="649"/>
                  </a:cxn>
                  <a:cxn ang="0">
                    <a:pos x="124" y="578"/>
                  </a:cxn>
                  <a:cxn ang="0">
                    <a:pos x="85" y="533"/>
                  </a:cxn>
                  <a:cxn ang="0">
                    <a:pos x="54" y="486"/>
                  </a:cxn>
                </a:cxnLst>
                <a:rect l="0" t="0" r="r" b="b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9" name="Freeform 166"/>
              <p:cNvSpPr>
                <a:spLocks/>
              </p:cNvSpPr>
              <p:nvPr/>
            </p:nvSpPr>
            <p:spPr bwMode="auto">
              <a:xfrm>
                <a:off x="2895" y="619"/>
                <a:ext cx="277" cy="187"/>
              </a:xfrm>
              <a:custGeom>
                <a:avLst/>
                <a:gdLst/>
                <a:ahLst/>
                <a:cxnLst>
                  <a:cxn ang="0">
                    <a:pos x="20" y="365"/>
                  </a:cxn>
                  <a:cxn ang="0">
                    <a:pos x="3" y="302"/>
                  </a:cxn>
                  <a:cxn ang="0">
                    <a:pos x="2" y="257"/>
                  </a:cxn>
                  <a:cxn ang="0">
                    <a:pos x="9" y="228"/>
                  </a:cxn>
                  <a:cxn ang="0">
                    <a:pos x="19" y="210"/>
                  </a:cxn>
                  <a:cxn ang="0">
                    <a:pos x="37" y="167"/>
                  </a:cxn>
                  <a:cxn ang="0">
                    <a:pos x="78" y="118"/>
                  </a:cxn>
                  <a:cxn ang="0">
                    <a:pos x="144" y="71"/>
                  </a:cxn>
                  <a:cxn ang="0">
                    <a:pos x="233" y="32"/>
                  </a:cxn>
                  <a:cxn ang="0">
                    <a:pos x="326" y="10"/>
                  </a:cxn>
                  <a:cxn ang="0">
                    <a:pos x="390" y="2"/>
                  </a:cxn>
                  <a:cxn ang="0">
                    <a:pos x="521" y="0"/>
                  </a:cxn>
                  <a:cxn ang="0">
                    <a:pos x="652" y="15"/>
                  </a:cxn>
                  <a:cxn ang="0">
                    <a:pos x="784" y="47"/>
                  </a:cxn>
                  <a:cxn ang="0">
                    <a:pos x="916" y="98"/>
                  </a:cxn>
                  <a:cxn ang="0">
                    <a:pos x="1047" y="168"/>
                  </a:cxn>
                  <a:cxn ang="0">
                    <a:pos x="1134" y="225"/>
                  </a:cxn>
                  <a:cxn ang="0">
                    <a:pos x="1190" y="272"/>
                  </a:cxn>
                  <a:cxn ang="0">
                    <a:pos x="1237" y="320"/>
                  </a:cxn>
                  <a:cxn ang="0">
                    <a:pos x="1276" y="369"/>
                  </a:cxn>
                  <a:cxn ang="0">
                    <a:pos x="1326" y="450"/>
                  </a:cxn>
                  <a:cxn ang="0">
                    <a:pos x="1363" y="540"/>
                  </a:cxn>
                  <a:cxn ang="0">
                    <a:pos x="1379" y="614"/>
                  </a:cxn>
                  <a:cxn ang="0">
                    <a:pos x="1383" y="661"/>
                  </a:cxn>
                  <a:cxn ang="0">
                    <a:pos x="1378" y="695"/>
                  </a:cxn>
                  <a:cxn ang="0">
                    <a:pos x="1366" y="728"/>
                  </a:cxn>
                  <a:cxn ang="0">
                    <a:pos x="1346" y="761"/>
                  </a:cxn>
                  <a:cxn ang="0">
                    <a:pos x="1321" y="792"/>
                  </a:cxn>
                  <a:cxn ang="0">
                    <a:pos x="1288" y="820"/>
                  </a:cxn>
                  <a:cxn ang="0">
                    <a:pos x="1251" y="845"/>
                  </a:cxn>
                  <a:cxn ang="0">
                    <a:pos x="1208" y="866"/>
                  </a:cxn>
                  <a:cxn ang="0">
                    <a:pos x="1161" y="882"/>
                  </a:cxn>
                  <a:cxn ang="0">
                    <a:pos x="1109" y="893"/>
                  </a:cxn>
                  <a:cxn ang="0">
                    <a:pos x="1051" y="897"/>
                  </a:cxn>
                  <a:cxn ang="0">
                    <a:pos x="951" y="892"/>
                  </a:cxn>
                  <a:cxn ang="0">
                    <a:pos x="833" y="874"/>
                  </a:cxn>
                  <a:cxn ang="0">
                    <a:pos x="720" y="850"/>
                  </a:cxn>
                  <a:cxn ang="0">
                    <a:pos x="618" y="820"/>
                  </a:cxn>
                  <a:cxn ang="0">
                    <a:pos x="483" y="768"/>
                  </a:cxn>
                  <a:cxn ang="0">
                    <a:pos x="407" y="731"/>
                  </a:cxn>
                  <a:cxn ang="0">
                    <a:pos x="315" y="676"/>
                  </a:cxn>
                  <a:cxn ang="0">
                    <a:pos x="219" y="609"/>
                  </a:cxn>
                  <a:cxn ang="0">
                    <a:pos x="130" y="530"/>
                  </a:cxn>
                  <a:cxn ang="0">
                    <a:pos x="70" y="460"/>
                  </a:cxn>
                  <a:cxn ang="0">
                    <a:pos x="44" y="418"/>
                  </a:cxn>
                </a:cxnLst>
                <a:rect l="0" t="0" r="r" b="b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0" name="Freeform 167"/>
              <p:cNvSpPr>
                <a:spLocks/>
              </p:cNvSpPr>
              <p:nvPr/>
            </p:nvSpPr>
            <p:spPr bwMode="auto">
              <a:xfrm>
                <a:off x="2903" y="628"/>
                <a:ext cx="264" cy="164"/>
              </a:xfrm>
              <a:custGeom>
                <a:avLst/>
                <a:gdLst/>
                <a:ahLst/>
                <a:cxnLst>
                  <a:cxn ang="0">
                    <a:pos x="26" y="155"/>
                  </a:cxn>
                  <a:cxn ang="0">
                    <a:pos x="60" y="113"/>
                  </a:cxn>
                  <a:cxn ang="0">
                    <a:pos x="116" y="72"/>
                  </a:cxn>
                  <a:cxn ang="0">
                    <a:pos x="195" y="35"/>
                  </a:cxn>
                  <a:cxn ang="0">
                    <a:pos x="296" y="10"/>
                  </a:cxn>
                  <a:cxn ang="0">
                    <a:pos x="418" y="0"/>
                  </a:cxn>
                  <a:cxn ang="0">
                    <a:pos x="544" y="6"/>
                  </a:cxn>
                  <a:cxn ang="0">
                    <a:pos x="670" y="27"/>
                  </a:cxn>
                  <a:cxn ang="0">
                    <a:pos x="795" y="65"/>
                  </a:cxn>
                  <a:cxn ang="0">
                    <a:pos x="920" y="118"/>
                  </a:cxn>
                  <a:cxn ang="0">
                    <a:pos x="1043" y="189"/>
                  </a:cxn>
                  <a:cxn ang="0">
                    <a:pos x="1102" y="231"/>
                  </a:cxn>
                  <a:cxn ang="0">
                    <a:pos x="1152" y="274"/>
                  </a:cxn>
                  <a:cxn ang="0">
                    <a:pos x="1205" y="334"/>
                  </a:cxn>
                  <a:cxn ang="0">
                    <a:pos x="1265" y="423"/>
                  </a:cxn>
                  <a:cxn ang="0">
                    <a:pos x="1300" y="504"/>
                  </a:cxn>
                  <a:cxn ang="0">
                    <a:pos x="1318" y="571"/>
                  </a:cxn>
                  <a:cxn ang="0">
                    <a:pos x="1319" y="615"/>
                  </a:cxn>
                  <a:cxn ang="0">
                    <a:pos x="1313" y="649"/>
                  </a:cxn>
                  <a:cxn ang="0">
                    <a:pos x="1299" y="680"/>
                  </a:cxn>
                  <a:cxn ang="0">
                    <a:pos x="1280" y="710"/>
                  </a:cxn>
                  <a:cxn ang="0">
                    <a:pos x="1256" y="739"/>
                  </a:cxn>
                  <a:cxn ang="0">
                    <a:pos x="1227" y="764"/>
                  </a:cxn>
                  <a:cxn ang="0">
                    <a:pos x="1190" y="786"/>
                  </a:cxn>
                  <a:cxn ang="0">
                    <a:pos x="1150" y="804"/>
                  </a:cxn>
                  <a:cxn ang="0">
                    <a:pos x="1105" y="817"/>
                  </a:cxn>
                  <a:cxn ang="0">
                    <a:pos x="1057" y="825"/>
                  </a:cxn>
                  <a:cxn ang="0">
                    <a:pos x="1003" y="827"/>
                  </a:cxn>
                  <a:cxn ang="0">
                    <a:pos x="907" y="820"/>
                  </a:cxn>
                  <a:cxn ang="0">
                    <a:pos x="791" y="800"/>
                  </a:cxn>
                  <a:cxn ang="0">
                    <a:pos x="680" y="774"/>
                  </a:cxn>
                  <a:cxn ang="0">
                    <a:pos x="492" y="711"/>
                  </a:cxn>
                  <a:cxn ang="0">
                    <a:pos x="398" y="671"/>
                  </a:cxn>
                  <a:cxn ang="0">
                    <a:pos x="316" y="624"/>
                  </a:cxn>
                  <a:cxn ang="0">
                    <a:pos x="228" y="564"/>
                  </a:cxn>
                  <a:cxn ang="0">
                    <a:pos x="145" y="494"/>
                  </a:cxn>
                  <a:cxn ang="0">
                    <a:pos x="75" y="419"/>
                  </a:cxn>
                  <a:cxn ang="0">
                    <a:pos x="47" y="380"/>
                  </a:cxn>
                  <a:cxn ang="0">
                    <a:pos x="17" y="319"/>
                  </a:cxn>
                  <a:cxn ang="0">
                    <a:pos x="1" y="262"/>
                  </a:cxn>
                  <a:cxn ang="0">
                    <a:pos x="0" y="222"/>
                  </a:cxn>
                  <a:cxn ang="0">
                    <a:pos x="6" y="194"/>
                  </a:cxn>
                  <a:cxn ang="0">
                    <a:pos x="16" y="179"/>
                  </a:cxn>
                </a:cxnLst>
                <a:rect l="0" t="0" r="r" b="b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1" name="Freeform 168"/>
              <p:cNvSpPr>
                <a:spLocks/>
              </p:cNvSpPr>
              <p:nvPr/>
            </p:nvSpPr>
            <p:spPr bwMode="auto">
              <a:xfrm>
                <a:off x="1379" y="1695"/>
                <a:ext cx="214" cy="321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2" name="Freeform 169"/>
              <p:cNvSpPr>
                <a:spLocks/>
              </p:cNvSpPr>
              <p:nvPr/>
            </p:nvSpPr>
            <p:spPr bwMode="auto">
              <a:xfrm>
                <a:off x="1379" y="1695"/>
                <a:ext cx="214" cy="321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3" name="Freeform 170"/>
              <p:cNvSpPr>
                <a:spLocks/>
              </p:cNvSpPr>
              <p:nvPr/>
            </p:nvSpPr>
            <p:spPr bwMode="auto">
              <a:xfrm>
                <a:off x="1496" y="1913"/>
                <a:ext cx="94" cy="98"/>
              </a:xfrm>
              <a:custGeom>
                <a:avLst/>
                <a:gdLst/>
                <a:ahLst/>
                <a:cxnLst>
                  <a:cxn ang="0">
                    <a:pos x="397" y="471"/>
                  </a:cxn>
                  <a:cxn ang="0">
                    <a:pos x="395" y="466"/>
                  </a:cxn>
                  <a:cxn ang="0">
                    <a:pos x="386" y="451"/>
                  </a:cxn>
                  <a:cxn ang="0">
                    <a:pos x="371" y="427"/>
                  </a:cxn>
                  <a:cxn ang="0">
                    <a:pos x="349" y="396"/>
                  </a:cxn>
                  <a:cxn ang="0">
                    <a:pos x="317" y="356"/>
                  </a:cxn>
                  <a:cxn ang="0">
                    <a:pos x="279" y="308"/>
                  </a:cxn>
                  <a:cxn ang="0">
                    <a:pos x="255" y="282"/>
                  </a:cxn>
                  <a:cxn ang="0">
                    <a:pos x="230" y="253"/>
                  </a:cxn>
                  <a:cxn ang="0">
                    <a:pos x="201" y="225"/>
                  </a:cxn>
                  <a:cxn ang="0">
                    <a:pos x="170" y="194"/>
                  </a:cxn>
                  <a:cxn ang="0">
                    <a:pos x="139" y="164"/>
                  </a:cxn>
                  <a:cxn ang="0">
                    <a:pos x="110" y="135"/>
                  </a:cxn>
                  <a:cxn ang="0">
                    <a:pos x="85" y="109"/>
                  </a:cxn>
                  <a:cxn ang="0">
                    <a:pos x="64" y="84"/>
                  </a:cxn>
                  <a:cxn ang="0">
                    <a:pos x="44" y="63"/>
                  </a:cxn>
                  <a:cxn ang="0">
                    <a:pos x="29" y="44"/>
                  </a:cxn>
                  <a:cxn ang="0">
                    <a:pos x="17" y="29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8" y="4"/>
                  </a:cxn>
                  <a:cxn ang="0">
                    <a:pos x="18" y="10"/>
                  </a:cxn>
                  <a:cxn ang="0">
                    <a:pos x="32" y="23"/>
                  </a:cxn>
                  <a:cxn ang="0">
                    <a:pos x="49" y="39"/>
                  </a:cxn>
                  <a:cxn ang="0">
                    <a:pos x="72" y="60"/>
                  </a:cxn>
                  <a:cxn ang="0">
                    <a:pos x="115" y="104"/>
                  </a:cxn>
                  <a:cxn ang="0">
                    <a:pos x="151" y="140"/>
                  </a:cxn>
                  <a:cxn ang="0">
                    <a:pos x="183" y="171"/>
                  </a:cxn>
                  <a:cxn ang="0">
                    <a:pos x="210" y="199"/>
                  </a:cxn>
                  <a:cxn ang="0">
                    <a:pos x="235" y="224"/>
                  </a:cxn>
                  <a:cxn ang="0">
                    <a:pos x="260" y="247"/>
                  </a:cxn>
                  <a:cxn ang="0">
                    <a:pos x="287" y="270"/>
                  </a:cxn>
                  <a:cxn ang="0">
                    <a:pos x="319" y="292"/>
                  </a:cxn>
                  <a:cxn ang="0">
                    <a:pos x="377" y="333"/>
                  </a:cxn>
                  <a:cxn ang="0">
                    <a:pos x="425" y="363"/>
                  </a:cxn>
                  <a:cxn ang="0">
                    <a:pos x="435" y="371"/>
                  </a:cxn>
                  <a:cxn ang="0">
                    <a:pos x="442" y="377"/>
                  </a:cxn>
                  <a:cxn ang="0">
                    <a:pos x="450" y="383"/>
                  </a:cxn>
                  <a:cxn ang="0">
                    <a:pos x="455" y="390"/>
                  </a:cxn>
                  <a:cxn ang="0">
                    <a:pos x="460" y="396"/>
                  </a:cxn>
                  <a:cxn ang="0">
                    <a:pos x="462" y="402"/>
                  </a:cxn>
                  <a:cxn ang="0">
                    <a:pos x="462" y="409"/>
                  </a:cxn>
                  <a:cxn ang="0">
                    <a:pos x="462" y="416"/>
                  </a:cxn>
                  <a:cxn ang="0">
                    <a:pos x="451" y="446"/>
                  </a:cxn>
                  <a:cxn ang="0">
                    <a:pos x="438" y="473"/>
                  </a:cxn>
                  <a:cxn ang="0">
                    <a:pos x="435" y="478"/>
                  </a:cxn>
                  <a:cxn ang="0">
                    <a:pos x="431" y="482"/>
                  </a:cxn>
                  <a:cxn ang="0">
                    <a:pos x="427" y="484"/>
                  </a:cxn>
                  <a:cxn ang="0">
                    <a:pos x="422" y="486"/>
                  </a:cxn>
                  <a:cxn ang="0">
                    <a:pos x="417" y="486"/>
                  </a:cxn>
                  <a:cxn ang="0">
                    <a:pos x="411" y="482"/>
                  </a:cxn>
                  <a:cxn ang="0">
                    <a:pos x="405" y="478"/>
                  </a:cxn>
                  <a:cxn ang="0">
                    <a:pos x="397" y="471"/>
                  </a:cxn>
                </a:cxnLst>
                <a:rect l="0" t="0" r="r" b="b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" name="Freeform 171"/>
              <p:cNvSpPr>
                <a:spLocks/>
              </p:cNvSpPr>
              <p:nvPr/>
            </p:nvSpPr>
            <p:spPr bwMode="auto">
              <a:xfrm>
                <a:off x="1462" y="1621"/>
                <a:ext cx="149" cy="370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" name="Freeform 172"/>
              <p:cNvSpPr>
                <a:spLocks/>
              </p:cNvSpPr>
              <p:nvPr/>
            </p:nvSpPr>
            <p:spPr bwMode="auto">
              <a:xfrm>
                <a:off x="1462" y="1621"/>
                <a:ext cx="149" cy="370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6" name="Freeform 173"/>
              <p:cNvSpPr>
                <a:spLocks/>
              </p:cNvSpPr>
              <p:nvPr/>
            </p:nvSpPr>
            <p:spPr bwMode="auto">
              <a:xfrm>
                <a:off x="1535" y="1873"/>
                <a:ext cx="76" cy="109"/>
              </a:xfrm>
              <a:custGeom>
                <a:avLst/>
                <a:gdLst/>
                <a:ahLst/>
                <a:cxnLst>
                  <a:cxn ang="0">
                    <a:pos x="297" y="550"/>
                  </a:cxn>
                  <a:cxn ang="0">
                    <a:pos x="293" y="544"/>
                  </a:cxn>
                  <a:cxn ang="0">
                    <a:pos x="283" y="524"/>
                  </a:cxn>
                  <a:cxn ang="0">
                    <a:pos x="268" y="496"/>
                  </a:cxn>
                  <a:cxn ang="0">
                    <a:pos x="248" y="460"/>
                  </a:cxn>
                  <a:cxn ang="0">
                    <a:pos x="224" y="419"/>
                  </a:cxn>
                  <a:cxn ang="0">
                    <a:pos x="200" y="375"/>
                  </a:cxn>
                  <a:cxn ang="0">
                    <a:pos x="172" y="330"/>
                  </a:cxn>
                  <a:cxn ang="0">
                    <a:pos x="145" y="288"/>
                  </a:cxn>
                  <a:cxn ang="0">
                    <a:pos x="123" y="258"/>
                  </a:cxn>
                  <a:cxn ang="0">
                    <a:pos x="105" y="227"/>
                  </a:cxn>
                  <a:cxn ang="0">
                    <a:pos x="86" y="196"/>
                  </a:cxn>
                  <a:cxn ang="0">
                    <a:pos x="70" y="164"/>
                  </a:cxn>
                  <a:cxn ang="0">
                    <a:pos x="54" y="134"/>
                  </a:cxn>
                  <a:cxn ang="0">
                    <a:pos x="40" y="106"/>
                  </a:cxn>
                  <a:cxn ang="0">
                    <a:pos x="27" y="78"/>
                  </a:cxn>
                  <a:cxn ang="0">
                    <a:pos x="17" y="56"/>
                  </a:cxn>
                  <a:cxn ang="0">
                    <a:pos x="9" y="35"/>
                  </a:cxn>
                  <a:cxn ang="0">
                    <a:pos x="2" y="18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9" y="7"/>
                  </a:cxn>
                  <a:cxn ang="0">
                    <a:pos x="17" y="20"/>
                  </a:cxn>
                  <a:cxn ang="0">
                    <a:pos x="30" y="41"/>
                  </a:cxn>
                  <a:cxn ang="0">
                    <a:pos x="65" y="100"/>
                  </a:cxn>
                  <a:cxn ang="0">
                    <a:pos x="101" y="157"/>
                  </a:cxn>
                  <a:cxn ang="0">
                    <a:pos x="137" y="212"/>
                  </a:cxn>
                  <a:cxn ang="0">
                    <a:pos x="172" y="264"/>
                  </a:cxn>
                  <a:cxn ang="0">
                    <a:pos x="207" y="312"/>
                  </a:cxn>
                  <a:cxn ang="0">
                    <a:pos x="238" y="353"/>
                  </a:cxn>
                  <a:cxn ang="0">
                    <a:pos x="253" y="369"/>
                  </a:cxn>
                  <a:cxn ang="0">
                    <a:pos x="268" y="384"/>
                  </a:cxn>
                  <a:cxn ang="0">
                    <a:pos x="281" y="397"/>
                  </a:cxn>
                  <a:cxn ang="0">
                    <a:pos x="292" y="407"/>
                  </a:cxn>
                  <a:cxn ang="0">
                    <a:pos x="333" y="435"/>
                  </a:cxn>
                  <a:cxn ang="0">
                    <a:pos x="363" y="458"/>
                  </a:cxn>
                  <a:cxn ang="0">
                    <a:pos x="368" y="463"/>
                  </a:cxn>
                  <a:cxn ang="0">
                    <a:pos x="373" y="468"/>
                  </a:cxn>
                  <a:cxn ang="0">
                    <a:pos x="375" y="473"/>
                  </a:cxn>
                  <a:cxn ang="0">
                    <a:pos x="378" y="478"/>
                  </a:cxn>
                  <a:cxn ang="0">
                    <a:pos x="378" y="483"/>
                  </a:cxn>
                  <a:cxn ang="0">
                    <a:pos x="378" y="489"/>
                  </a:cxn>
                  <a:cxn ang="0">
                    <a:pos x="375" y="494"/>
                  </a:cxn>
                  <a:cxn ang="0">
                    <a:pos x="372" y="500"/>
                  </a:cxn>
                  <a:cxn ang="0">
                    <a:pos x="362" y="515"/>
                  </a:cxn>
                  <a:cxn ang="0">
                    <a:pos x="353" y="530"/>
                  </a:cxn>
                  <a:cxn ang="0">
                    <a:pos x="343" y="543"/>
                  </a:cxn>
                  <a:cxn ang="0">
                    <a:pos x="334" y="553"/>
                  </a:cxn>
                  <a:cxn ang="0">
                    <a:pos x="329" y="558"/>
                  </a:cxn>
                  <a:cxn ang="0">
                    <a:pos x="326" y="560"/>
                  </a:cxn>
                  <a:cxn ang="0">
                    <a:pos x="321" y="561"/>
                  </a:cxn>
                  <a:cxn ang="0">
                    <a:pos x="316" y="563"/>
                  </a:cxn>
                  <a:cxn ang="0">
                    <a:pos x="311" y="561"/>
                  </a:cxn>
                  <a:cxn ang="0">
                    <a:pos x="307" y="560"/>
                  </a:cxn>
                  <a:cxn ang="0">
                    <a:pos x="302" y="555"/>
                  </a:cxn>
                  <a:cxn ang="0">
                    <a:pos x="297" y="550"/>
                  </a:cxn>
                </a:cxnLst>
                <a:rect l="0" t="0" r="r" b="b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7" name="Freeform 174"/>
              <p:cNvSpPr>
                <a:spLocks/>
              </p:cNvSpPr>
              <p:nvPr/>
            </p:nvSpPr>
            <p:spPr bwMode="auto">
              <a:xfrm>
                <a:off x="1300" y="1836"/>
                <a:ext cx="269" cy="215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8" name="Freeform 175"/>
              <p:cNvSpPr>
                <a:spLocks/>
              </p:cNvSpPr>
              <p:nvPr/>
            </p:nvSpPr>
            <p:spPr bwMode="auto">
              <a:xfrm>
                <a:off x="1300" y="1836"/>
                <a:ext cx="269" cy="215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9" name="Freeform 176"/>
              <p:cNvSpPr>
                <a:spLocks/>
              </p:cNvSpPr>
              <p:nvPr/>
            </p:nvSpPr>
            <p:spPr bwMode="auto">
              <a:xfrm>
                <a:off x="1465" y="1976"/>
                <a:ext cx="99" cy="66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74" y="52"/>
                  </a:cxn>
                  <a:cxn ang="0">
                    <a:pos x="114" y="80"/>
                  </a:cxn>
                  <a:cxn ang="0">
                    <a:pos x="156" y="107"/>
                  </a:cxn>
                  <a:cxn ang="0">
                    <a:pos x="198" y="136"/>
                  </a:cxn>
                  <a:cxn ang="0">
                    <a:pos x="243" y="163"/>
                  </a:cxn>
                  <a:cxn ang="0">
                    <a:pos x="287" y="191"/>
                  </a:cxn>
                  <a:cxn ang="0">
                    <a:pos x="331" y="216"/>
                  </a:cxn>
                  <a:cxn ang="0">
                    <a:pos x="373" y="239"/>
                  </a:cxn>
                  <a:cxn ang="0">
                    <a:pos x="387" y="247"/>
                  </a:cxn>
                  <a:cxn ang="0">
                    <a:pos x="421" y="267"/>
                  </a:cxn>
                  <a:cxn ang="0">
                    <a:pos x="429" y="273"/>
                  </a:cxn>
                  <a:cxn ang="0">
                    <a:pos x="438" y="280"/>
                  </a:cxn>
                  <a:cxn ang="0">
                    <a:pos x="447" y="288"/>
                  </a:cxn>
                  <a:cxn ang="0">
                    <a:pos x="454" y="295"/>
                  </a:cxn>
                  <a:cxn ang="0">
                    <a:pos x="460" y="304"/>
                  </a:cxn>
                  <a:cxn ang="0">
                    <a:pos x="465" y="314"/>
                  </a:cxn>
                  <a:cxn ang="0">
                    <a:pos x="469" y="323"/>
                  </a:cxn>
                  <a:cxn ang="0">
                    <a:pos x="472" y="333"/>
                  </a:cxn>
                  <a:cxn ang="0">
                    <a:pos x="477" y="317"/>
                  </a:cxn>
                  <a:cxn ang="0">
                    <a:pos x="487" y="277"/>
                  </a:cxn>
                  <a:cxn ang="0">
                    <a:pos x="498" y="236"/>
                  </a:cxn>
                  <a:cxn ang="0">
                    <a:pos x="505" y="209"/>
                  </a:cxn>
                  <a:cxn ang="0">
                    <a:pos x="497" y="213"/>
                  </a:cxn>
                  <a:cxn ang="0">
                    <a:pos x="470" y="217"/>
                  </a:cxn>
                  <a:cxn ang="0">
                    <a:pos x="453" y="217"/>
                  </a:cxn>
                  <a:cxn ang="0">
                    <a:pos x="433" y="217"/>
                  </a:cxn>
                  <a:cxn ang="0">
                    <a:pos x="422" y="214"/>
                  </a:cxn>
                  <a:cxn ang="0">
                    <a:pos x="411" y="212"/>
                  </a:cxn>
                  <a:cxn ang="0">
                    <a:pos x="399" y="209"/>
                  </a:cxn>
                  <a:cxn ang="0">
                    <a:pos x="387" y="206"/>
                  </a:cxn>
                  <a:cxn ang="0">
                    <a:pos x="358" y="193"/>
                  </a:cxn>
                  <a:cxn ang="0">
                    <a:pos x="321" y="174"/>
                  </a:cxn>
                  <a:cxn ang="0">
                    <a:pos x="277" y="153"/>
                  </a:cxn>
                  <a:cxn ang="0">
                    <a:pos x="232" y="129"/>
                  </a:cxn>
                  <a:cxn ang="0">
                    <a:pos x="186" y="104"/>
                  </a:cxn>
                  <a:cxn ang="0">
                    <a:pos x="142" y="81"/>
                  </a:cxn>
                  <a:cxn ang="0">
                    <a:pos x="105" y="60"/>
                  </a:cxn>
                  <a:cxn ang="0">
                    <a:pos x="76" y="42"/>
                  </a:cxn>
                  <a:cxn ang="0">
                    <a:pos x="52" y="28"/>
                  </a:cxn>
                  <a:cxn ang="0">
                    <a:pos x="32" y="16"/>
                  </a:cxn>
                  <a:cxn ang="0">
                    <a:pos x="16" y="7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15" y="12"/>
                  </a:cxn>
                  <a:cxn ang="0">
                    <a:pos x="36" y="27"/>
                  </a:cxn>
                </a:cxnLst>
                <a:rect l="0" t="0" r="r" b="b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0" name="Freeform 177"/>
              <p:cNvSpPr>
                <a:spLocks/>
              </p:cNvSpPr>
              <p:nvPr/>
            </p:nvSpPr>
            <p:spPr bwMode="auto">
              <a:xfrm>
                <a:off x="1282" y="1962"/>
                <a:ext cx="282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1" name="Freeform 178"/>
              <p:cNvSpPr>
                <a:spLocks/>
              </p:cNvSpPr>
              <p:nvPr/>
            </p:nvSpPr>
            <p:spPr bwMode="auto">
              <a:xfrm>
                <a:off x="1282" y="1962"/>
                <a:ext cx="282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2" name="Freeform 179"/>
              <p:cNvSpPr>
                <a:spLocks/>
              </p:cNvSpPr>
              <p:nvPr/>
            </p:nvSpPr>
            <p:spPr bwMode="auto">
              <a:xfrm>
                <a:off x="1441" y="2045"/>
                <a:ext cx="115" cy="46"/>
              </a:xfrm>
              <a:custGeom>
                <a:avLst/>
                <a:gdLst/>
                <a:ahLst/>
                <a:cxnLst>
                  <a:cxn ang="0">
                    <a:pos x="583" y="228"/>
                  </a:cxn>
                  <a:cxn ang="0">
                    <a:pos x="579" y="225"/>
                  </a:cxn>
                  <a:cxn ang="0">
                    <a:pos x="569" y="217"/>
                  </a:cxn>
                  <a:cxn ang="0">
                    <a:pos x="551" y="206"/>
                  </a:cxn>
                  <a:cxn ang="0">
                    <a:pos x="528" y="191"/>
                  </a:cxn>
                  <a:cxn ang="0">
                    <a:pos x="497" y="175"/>
                  </a:cxn>
                  <a:cxn ang="0">
                    <a:pos x="459" y="157"/>
                  </a:cxn>
                  <a:cxn ang="0">
                    <a:pos x="438" y="148"/>
                  </a:cxn>
                  <a:cxn ang="0">
                    <a:pos x="415" y="140"/>
                  </a:cxn>
                  <a:cxn ang="0">
                    <a:pos x="390" y="132"/>
                  </a:cxn>
                  <a:cxn ang="0">
                    <a:pos x="366" y="123"/>
                  </a:cxn>
                  <a:cxn ang="0">
                    <a:pos x="293" y="102"/>
                  </a:cxn>
                  <a:cxn ang="0">
                    <a:pos x="218" y="79"/>
                  </a:cxn>
                  <a:cxn ang="0">
                    <a:pos x="147" y="55"/>
                  </a:cxn>
                  <a:cxn ang="0">
                    <a:pos x="84" y="34"/>
                  </a:cxn>
                  <a:cxn ang="0">
                    <a:pos x="35" y="1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1"/>
                  </a:cxn>
                  <a:cxn ang="0">
                    <a:pos x="29" y="5"/>
                  </a:cxn>
                  <a:cxn ang="0">
                    <a:pos x="76" y="20"/>
                  </a:cxn>
                  <a:cxn ang="0">
                    <a:pos x="127" y="35"/>
                  </a:cxn>
                  <a:cxn ang="0">
                    <a:pos x="181" y="50"/>
                  </a:cxn>
                  <a:cxn ang="0">
                    <a:pos x="236" y="65"/>
                  </a:cxn>
                  <a:cxn ang="0">
                    <a:pos x="288" y="79"/>
                  </a:cxn>
                  <a:cxn ang="0">
                    <a:pos x="337" y="90"/>
                  </a:cxn>
                  <a:cxn ang="0">
                    <a:pos x="361" y="93"/>
                  </a:cxn>
                  <a:cxn ang="0">
                    <a:pos x="382" y="97"/>
                  </a:cxn>
                  <a:cxn ang="0">
                    <a:pos x="402" y="98"/>
                  </a:cxn>
                  <a:cxn ang="0">
                    <a:pos x="419" y="100"/>
                  </a:cxn>
                  <a:cxn ang="0">
                    <a:pos x="435" y="100"/>
                  </a:cxn>
                  <a:cxn ang="0">
                    <a:pos x="450" y="100"/>
                  </a:cxn>
                  <a:cxn ang="0">
                    <a:pos x="463" y="98"/>
                  </a:cxn>
                  <a:cxn ang="0">
                    <a:pos x="475" y="96"/>
                  </a:cxn>
                  <a:cxn ang="0">
                    <a:pos x="497" y="91"/>
                  </a:cxn>
                  <a:cxn ang="0">
                    <a:pos x="515" y="84"/>
                  </a:cxn>
                  <a:cxn ang="0">
                    <a:pos x="530" y="77"/>
                  </a:cxn>
                  <a:cxn ang="0">
                    <a:pos x="543" y="71"/>
                  </a:cxn>
                  <a:cxn ang="0">
                    <a:pos x="553" y="66"/>
                  </a:cxn>
                  <a:cxn ang="0">
                    <a:pos x="563" y="65"/>
                  </a:cxn>
                  <a:cxn ang="0">
                    <a:pos x="565" y="65"/>
                  </a:cxn>
                  <a:cxn ang="0">
                    <a:pos x="566" y="66"/>
                  </a:cxn>
                  <a:cxn ang="0">
                    <a:pos x="569" y="69"/>
                  </a:cxn>
                  <a:cxn ang="0">
                    <a:pos x="570" y="72"/>
                  </a:cxn>
                  <a:cxn ang="0">
                    <a:pos x="574" y="80"/>
                  </a:cxn>
                  <a:cxn ang="0">
                    <a:pos x="576" y="90"/>
                  </a:cxn>
                  <a:cxn ang="0">
                    <a:pos x="580" y="116"/>
                  </a:cxn>
                  <a:cxn ang="0">
                    <a:pos x="581" y="146"/>
                  </a:cxn>
                  <a:cxn ang="0">
                    <a:pos x="583" y="202"/>
                  </a:cxn>
                  <a:cxn ang="0">
                    <a:pos x="583" y="228"/>
                  </a:cxn>
                </a:cxnLst>
                <a:rect l="0" t="0" r="r" b="b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3" name="Freeform 180"/>
              <p:cNvSpPr>
                <a:spLocks/>
              </p:cNvSpPr>
              <p:nvPr/>
            </p:nvSpPr>
            <p:spPr bwMode="auto">
              <a:xfrm>
                <a:off x="1274" y="2091"/>
                <a:ext cx="295" cy="77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4" name="Freeform 181"/>
              <p:cNvSpPr>
                <a:spLocks/>
              </p:cNvSpPr>
              <p:nvPr/>
            </p:nvSpPr>
            <p:spPr bwMode="auto">
              <a:xfrm>
                <a:off x="1274" y="2091"/>
                <a:ext cx="295" cy="77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5" name="Freeform 182"/>
              <p:cNvSpPr>
                <a:spLocks/>
              </p:cNvSpPr>
              <p:nvPr/>
            </p:nvSpPr>
            <p:spPr bwMode="auto">
              <a:xfrm>
                <a:off x="1441" y="2103"/>
                <a:ext cx="120" cy="17"/>
              </a:xfrm>
              <a:custGeom>
                <a:avLst/>
                <a:gdLst/>
                <a:ahLst/>
                <a:cxnLst>
                  <a:cxn ang="0">
                    <a:pos x="121" y="80"/>
                  </a:cxn>
                  <a:cxn ang="0">
                    <a:pos x="176" y="76"/>
                  </a:cxn>
                  <a:cxn ang="0">
                    <a:pos x="241" y="73"/>
                  </a:cxn>
                  <a:cxn ang="0">
                    <a:pos x="310" y="71"/>
                  </a:cxn>
                  <a:cxn ang="0">
                    <a:pos x="379" y="68"/>
                  </a:cxn>
                  <a:cxn ang="0">
                    <a:pos x="445" y="68"/>
                  </a:cxn>
                  <a:cxn ang="0">
                    <a:pos x="502" y="70"/>
                  </a:cxn>
                  <a:cxn ang="0">
                    <a:pos x="527" y="72"/>
                  </a:cxn>
                  <a:cxn ang="0">
                    <a:pos x="549" y="73"/>
                  </a:cxn>
                  <a:cxn ang="0">
                    <a:pos x="567" y="77"/>
                  </a:cxn>
                  <a:cxn ang="0">
                    <a:pos x="581" y="80"/>
                  </a:cxn>
                  <a:cxn ang="0">
                    <a:pos x="591" y="82"/>
                  </a:cxn>
                  <a:cxn ang="0">
                    <a:pos x="598" y="83"/>
                  </a:cxn>
                  <a:cxn ang="0">
                    <a:pos x="603" y="82"/>
                  </a:cxn>
                  <a:cxn ang="0">
                    <a:pos x="606" y="81"/>
                  </a:cxn>
                  <a:cxn ang="0">
                    <a:pos x="607" y="77"/>
                  </a:cxn>
                  <a:cxn ang="0">
                    <a:pos x="607" y="72"/>
                  </a:cxn>
                  <a:cxn ang="0">
                    <a:pos x="606" y="66"/>
                  </a:cxn>
                  <a:cxn ang="0">
                    <a:pos x="603" y="60"/>
                  </a:cxn>
                  <a:cxn ang="0">
                    <a:pos x="596" y="47"/>
                  </a:cxn>
                  <a:cxn ang="0">
                    <a:pos x="587" y="32"/>
                  </a:cxn>
                  <a:cxn ang="0">
                    <a:pos x="578" y="20"/>
                  </a:cxn>
                  <a:cxn ang="0">
                    <a:pos x="571" y="11"/>
                  </a:cxn>
                  <a:cxn ang="0">
                    <a:pos x="566" y="5"/>
                  </a:cxn>
                  <a:cxn ang="0">
                    <a:pos x="561" y="1"/>
                  </a:cxn>
                  <a:cxn ang="0">
                    <a:pos x="556" y="0"/>
                  </a:cxn>
                  <a:cxn ang="0">
                    <a:pos x="551" y="1"/>
                  </a:cxn>
                  <a:cxn ang="0">
                    <a:pos x="531" y="8"/>
                  </a:cxn>
                  <a:cxn ang="0">
                    <a:pos x="497" y="21"/>
                  </a:cxn>
                  <a:cxn ang="0">
                    <a:pos x="475" y="27"/>
                  </a:cxn>
                  <a:cxn ang="0">
                    <a:pos x="453" y="33"/>
                  </a:cxn>
                  <a:cxn ang="0">
                    <a:pos x="432" y="37"/>
                  </a:cxn>
                  <a:cxn ang="0">
                    <a:pos x="412" y="41"/>
                  </a:cxn>
                  <a:cxn ang="0">
                    <a:pos x="370" y="46"/>
                  </a:cxn>
                  <a:cxn ang="0">
                    <a:pos x="324" y="51"/>
                  </a:cxn>
                  <a:cxn ang="0">
                    <a:pos x="300" y="52"/>
                  </a:cxn>
                  <a:cxn ang="0">
                    <a:pos x="274" y="55"/>
                  </a:cxn>
                  <a:cxn ang="0">
                    <a:pos x="245" y="56"/>
                  </a:cxn>
                  <a:cxn ang="0">
                    <a:pos x="218" y="57"/>
                  </a:cxn>
                  <a:cxn ang="0">
                    <a:pos x="191" y="60"/>
                  </a:cxn>
                  <a:cxn ang="0">
                    <a:pos x="168" y="61"/>
                  </a:cxn>
                  <a:cxn ang="0">
                    <a:pos x="146" y="63"/>
                  </a:cxn>
                  <a:cxn ang="0">
                    <a:pos x="131" y="65"/>
                  </a:cxn>
                  <a:cxn ang="0">
                    <a:pos x="109" y="70"/>
                  </a:cxn>
                  <a:cxn ang="0">
                    <a:pos x="77" y="75"/>
                  </a:cxn>
                  <a:cxn ang="0">
                    <a:pos x="43" y="80"/>
                  </a:cxn>
                  <a:cxn ang="0">
                    <a:pos x="14" y="83"/>
                  </a:cxn>
                  <a:cxn ang="0">
                    <a:pos x="5" y="86"/>
                  </a:cxn>
                  <a:cxn ang="0">
                    <a:pos x="0" y="87"/>
                  </a:cxn>
                  <a:cxn ang="0">
                    <a:pos x="2" y="87"/>
                  </a:cxn>
                  <a:cxn ang="0">
                    <a:pos x="8" y="87"/>
                  </a:cxn>
                  <a:cxn ang="0">
                    <a:pos x="45" y="86"/>
                  </a:cxn>
                  <a:cxn ang="0">
                    <a:pos x="121" y="80"/>
                  </a:cxn>
                </a:cxnLst>
                <a:rect l="0" t="0" r="r" b="b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6" name="Freeform 183"/>
              <p:cNvSpPr>
                <a:spLocks/>
              </p:cNvSpPr>
              <p:nvPr/>
            </p:nvSpPr>
            <p:spPr bwMode="auto">
              <a:xfrm>
                <a:off x="1298" y="2131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7" name="Freeform 184"/>
              <p:cNvSpPr>
                <a:spLocks/>
              </p:cNvSpPr>
              <p:nvPr/>
            </p:nvSpPr>
            <p:spPr bwMode="auto">
              <a:xfrm>
                <a:off x="1298" y="2131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8" name="Freeform 185"/>
              <p:cNvSpPr>
                <a:spLocks/>
              </p:cNvSpPr>
              <p:nvPr/>
            </p:nvSpPr>
            <p:spPr bwMode="auto">
              <a:xfrm>
                <a:off x="1449" y="2140"/>
                <a:ext cx="136" cy="83"/>
              </a:xfrm>
              <a:custGeom>
                <a:avLst/>
                <a:gdLst/>
                <a:ahLst/>
                <a:cxnLst>
                  <a:cxn ang="0">
                    <a:pos x="137" y="332"/>
                  </a:cxn>
                  <a:cxn ang="0">
                    <a:pos x="162" y="313"/>
                  </a:cxn>
                  <a:cxn ang="0">
                    <a:pos x="214" y="278"/>
                  </a:cxn>
                  <a:cxn ang="0">
                    <a:pos x="284" y="231"/>
                  </a:cxn>
                  <a:cxn ang="0">
                    <a:pos x="365" y="180"/>
                  </a:cxn>
                  <a:cxn ang="0">
                    <a:pos x="408" y="154"/>
                  </a:cxn>
                  <a:cxn ang="0">
                    <a:pos x="450" y="130"/>
                  </a:cxn>
                  <a:cxn ang="0">
                    <a:pos x="492" y="107"/>
                  </a:cxn>
                  <a:cxn ang="0">
                    <a:pos x="530" y="88"/>
                  </a:cxn>
                  <a:cxn ang="0">
                    <a:pos x="566" y="71"/>
                  </a:cxn>
                  <a:cxn ang="0">
                    <a:pos x="599" y="59"/>
                  </a:cxn>
                  <a:cxn ang="0">
                    <a:pos x="613" y="54"/>
                  </a:cxn>
                  <a:cxn ang="0">
                    <a:pos x="625" y="51"/>
                  </a:cxn>
                  <a:cxn ang="0">
                    <a:pos x="636" y="50"/>
                  </a:cxn>
                  <a:cxn ang="0">
                    <a:pos x="646" y="50"/>
                  </a:cxn>
                  <a:cxn ang="0">
                    <a:pos x="662" y="50"/>
                  </a:cxn>
                  <a:cxn ang="0">
                    <a:pos x="672" y="50"/>
                  </a:cxn>
                  <a:cxn ang="0">
                    <a:pos x="676" y="49"/>
                  </a:cxn>
                  <a:cxn ang="0">
                    <a:pos x="679" y="48"/>
                  </a:cxn>
                  <a:cxn ang="0">
                    <a:pos x="680" y="46"/>
                  </a:cxn>
                  <a:cxn ang="0">
                    <a:pos x="680" y="45"/>
                  </a:cxn>
                  <a:cxn ang="0">
                    <a:pos x="679" y="41"/>
                  </a:cxn>
                  <a:cxn ang="0">
                    <a:pos x="674" y="36"/>
                  </a:cxn>
                  <a:cxn ang="0">
                    <a:pos x="667" y="33"/>
                  </a:cxn>
                  <a:cxn ang="0">
                    <a:pos x="659" y="28"/>
                  </a:cxn>
                  <a:cxn ang="0">
                    <a:pos x="639" y="18"/>
                  </a:cxn>
                  <a:cxn ang="0">
                    <a:pos x="619" y="9"/>
                  </a:cxn>
                  <a:cxn ang="0">
                    <a:pos x="603" y="3"/>
                  </a:cxn>
                  <a:cxn ang="0">
                    <a:pos x="596" y="0"/>
                  </a:cxn>
                  <a:cxn ang="0">
                    <a:pos x="583" y="11"/>
                  </a:cxn>
                  <a:cxn ang="0">
                    <a:pos x="546" y="39"/>
                  </a:cxn>
                  <a:cxn ang="0">
                    <a:pos x="523" y="56"/>
                  </a:cxn>
                  <a:cxn ang="0">
                    <a:pos x="494" y="76"/>
                  </a:cxn>
                  <a:cxn ang="0">
                    <a:pos x="465" y="95"/>
                  </a:cxn>
                  <a:cxn ang="0">
                    <a:pos x="434" y="115"/>
                  </a:cxn>
                  <a:cxn ang="0">
                    <a:pos x="402" y="135"/>
                  </a:cxn>
                  <a:cxn ang="0">
                    <a:pos x="367" y="159"/>
                  </a:cxn>
                  <a:cxn ang="0">
                    <a:pos x="329" y="184"/>
                  </a:cxn>
                  <a:cxn ang="0">
                    <a:pos x="289" y="210"/>
                  </a:cxn>
                  <a:cxn ang="0">
                    <a:pos x="251" y="235"/>
                  </a:cxn>
                  <a:cxn ang="0">
                    <a:pos x="212" y="259"/>
                  </a:cxn>
                  <a:cxn ang="0">
                    <a:pos x="176" y="280"/>
                  </a:cxn>
                  <a:cxn ang="0">
                    <a:pos x="142" y="297"/>
                  </a:cxn>
                  <a:cxn ang="0">
                    <a:pos x="126" y="306"/>
                  </a:cxn>
                  <a:cxn ang="0">
                    <a:pos x="107" y="318"/>
                  </a:cxn>
                  <a:cxn ang="0">
                    <a:pos x="87" y="331"/>
                  </a:cxn>
                  <a:cxn ang="0">
                    <a:pos x="68" y="346"/>
                  </a:cxn>
                  <a:cxn ang="0">
                    <a:pos x="50" y="361"/>
                  </a:cxn>
                  <a:cxn ang="0">
                    <a:pos x="34" y="375"/>
                  </a:cxn>
                  <a:cxn ang="0">
                    <a:pos x="19" y="388"/>
                  </a:cxn>
                  <a:cxn ang="0">
                    <a:pos x="9" y="400"/>
                  </a:cxn>
                  <a:cxn ang="0">
                    <a:pos x="1" y="408"/>
                  </a:cxn>
                  <a:cxn ang="0">
                    <a:pos x="0" y="413"/>
                  </a:cxn>
                  <a:cxn ang="0">
                    <a:pos x="1" y="415"/>
                  </a:cxn>
                  <a:cxn ang="0">
                    <a:pos x="4" y="415"/>
                  </a:cxn>
                  <a:cxn ang="0">
                    <a:pos x="7" y="413"/>
                  </a:cxn>
                  <a:cxn ang="0">
                    <a:pos x="14" y="411"/>
                  </a:cxn>
                  <a:cxn ang="0">
                    <a:pos x="31" y="402"/>
                  </a:cxn>
                  <a:cxn ang="0">
                    <a:pos x="57" y="386"/>
                  </a:cxn>
                  <a:cxn ang="0">
                    <a:pos x="92" y="363"/>
                  </a:cxn>
                  <a:cxn ang="0">
                    <a:pos x="137" y="332"/>
                  </a:cxn>
                </a:cxnLst>
                <a:rect l="0" t="0" r="r" b="b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9" name="Freeform 186"/>
              <p:cNvSpPr>
                <a:spLocks/>
              </p:cNvSpPr>
              <p:nvPr/>
            </p:nvSpPr>
            <p:spPr bwMode="auto">
              <a:xfrm>
                <a:off x="1405" y="2149"/>
                <a:ext cx="204" cy="344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0" name="Freeform 187"/>
              <p:cNvSpPr>
                <a:spLocks/>
              </p:cNvSpPr>
              <p:nvPr/>
            </p:nvSpPr>
            <p:spPr bwMode="auto">
              <a:xfrm>
                <a:off x="1405" y="2149"/>
                <a:ext cx="204" cy="344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1" name="Freeform 188"/>
              <p:cNvSpPr>
                <a:spLocks/>
              </p:cNvSpPr>
              <p:nvPr/>
            </p:nvSpPr>
            <p:spPr bwMode="auto">
              <a:xfrm>
                <a:off x="1462" y="2166"/>
                <a:ext cx="131" cy="161"/>
              </a:xfrm>
              <a:custGeom>
                <a:avLst/>
                <a:gdLst/>
                <a:ahLst/>
                <a:cxnLst>
                  <a:cxn ang="0">
                    <a:pos x="650" y="35"/>
                  </a:cxn>
                  <a:cxn ang="0">
                    <a:pos x="645" y="37"/>
                  </a:cxn>
                  <a:cxn ang="0">
                    <a:pos x="631" y="46"/>
                  </a:cxn>
                  <a:cxn ang="0">
                    <a:pos x="606" y="61"/>
                  </a:cxn>
                  <a:cxn ang="0">
                    <a:pos x="574" y="83"/>
                  </a:cxn>
                  <a:cxn ang="0">
                    <a:pos x="555" y="98"/>
                  </a:cxn>
                  <a:cxn ang="0">
                    <a:pos x="534" y="116"/>
                  </a:cxn>
                  <a:cxn ang="0">
                    <a:pos x="510" y="136"/>
                  </a:cxn>
                  <a:cxn ang="0">
                    <a:pos x="485" y="158"/>
                  </a:cxn>
                  <a:cxn ang="0">
                    <a:pos x="459" y="183"/>
                  </a:cxn>
                  <a:cxn ang="0">
                    <a:pos x="430" y="212"/>
                  </a:cxn>
                  <a:cxn ang="0">
                    <a:pos x="400" y="243"/>
                  </a:cxn>
                  <a:cxn ang="0">
                    <a:pos x="369" y="277"/>
                  </a:cxn>
                  <a:cxn ang="0">
                    <a:pos x="338" y="313"/>
                  </a:cxn>
                  <a:cxn ang="0">
                    <a:pos x="308" y="348"/>
                  </a:cxn>
                  <a:cxn ang="0">
                    <a:pos x="280" y="383"/>
                  </a:cxn>
                  <a:cxn ang="0">
                    <a:pos x="256" y="417"/>
                  </a:cxn>
                  <a:cxn ang="0">
                    <a:pos x="232" y="450"/>
                  </a:cxn>
                  <a:cxn ang="0">
                    <a:pos x="208" y="483"/>
                  </a:cxn>
                  <a:cxn ang="0">
                    <a:pos x="187" y="516"/>
                  </a:cxn>
                  <a:cxn ang="0">
                    <a:pos x="167" y="548"/>
                  </a:cxn>
                  <a:cxn ang="0">
                    <a:pos x="127" y="613"/>
                  </a:cxn>
                  <a:cxn ang="0">
                    <a:pos x="90" y="675"/>
                  </a:cxn>
                  <a:cxn ang="0">
                    <a:pos x="52" y="739"/>
                  </a:cxn>
                  <a:cxn ang="0">
                    <a:pos x="13" y="801"/>
                  </a:cxn>
                  <a:cxn ang="0">
                    <a:pos x="11" y="803"/>
                  </a:cxn>
                  <a:cxn ang="0">
                    <a:pos x="7" y="807"/>
                  </a:cxn>
                  <a:cxn ang="0">
                    <a:pos x="5" y="810"/>
                  </a:cxn>
                  <a:cxn ang="0">
                    <a:pos x="2" y="811"/>
                  </a:cxn>
                  <a:cxn ang="0">
                    <a:pos x="1" y="811"/>
                  </a:cxn>
                  <a:cxn ang="0">
                    <a:pos x="0" y="810"/>
                  </a:cxn>
                  <a:cxn ang="0">
                    <a:pos x="2" y="800"/>
                  </a:cxn>
                  <a:cxn ang="0">
                    <a:pos x="11" y="780"/>
                  </a:cxn>
                  <a:cxn ang="0">
                    <a:pos x="28" y="745"/>
                  </a:cxn>
                  <a:cxn ang="0">
                    <a:pos x="57" y="692"/>
                  </a:cxn>
                  <a:cxn ang="0">
                    <a:pos x="75" y="661"/>
                  </a:cxn>
                  <a:cxn ang="0">
                    <a:pos x="95" y="628"/>
                  </a:cxn>
                  <a:cxn ang="0">
                    <a:pos x="115" y="594"/>
                  </a:cxn>
                  <a:cxn ang="0">
                    <a:pos x="137" y="559"/>
                  </a:cxn>
                  <a:cxn ang="0">
                    <a:pos x="184" y="486"/>
                  </a:cxn>
                  <a:cxn ang="0">
                    <a:pos x="233" y="415"/>
                  </a:cxn>
                  <a:cxn ang="0">
                    <a:pos x="283" y="347"/>
                  </a:cxn>
                  <a:cxn ang="0">
                    <a:pos x="330" y="283"/>
                  </a:cxn>
                  <a:cxn ang="0">
                    <a:pos x="374" y="228"/>
                  </a:cxn>
                  <a:cxn ang="0">
                    <a:pos x="413" y="183"/>
                  </a:cxn>
                  <a:cxn ang="0">
                    <a:pos x="448" y="147"/>
                  </a:cxn>
                  <a:cxn ang="0">
                    <a:pos x="479" y="113"/>
                  </a:cxn>
                  <a:cxn ang="0">
                    <a:pos x="506" y="82"/>
                  </a:cxn>
                  <a:cxn ang="0">
                    <a:pos x="529" y="55"/>
                  </a:cxn>
                  <a:cxn ang="0">
                    <a:pos x="560" y="15"/>
                  </a:cxn>
                  <a:cxn ang="0">
                    <a:pos x="571" y="0"/>
                  </a:cxn>
                  <a:cxn ang="0">
                    <a:pos x="650" y="35"/>
                  </a:cxn>
                </a:cxnLst>
                <a:rect l="0" t="0" r="r" b="b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2" name="Freeform 189"/>
              <p:cNvSpPr>
                <a:spLocks/>
              </p:cNvSpPr>
              <p:nvPr/>
            </p:nvSpPr>
            <p:spPr bwMode="auto">
              <a:xfrm>
                <a:off x="1559" y="2177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3" name="Freeform 190"/>
              <p:cNvSpPr>
                <a:spLocks/>
              </p:cNvSpPr>
              <p:nvPr/>
            </p:nvSpPr>
            <p:spPr bwMode="auto">
              <a:xfrm>
                <a:off x="1559" y="2177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4" name="Freeform 191"/>
              <p:cNvSpPr>
                <a:spLocks/>
              </p:cNvSpPr>
              <p:nvPr/>
            </p:nvSpPr>
            <p:spPr bwMode="auto">
              <a:xfrm>
                <a:off x="1585" y="2183"/>
                <a:ext cx="44" cy="132"/>
              </a:xfrm>
              <a:custGeom>
                <a:avLst/>
                <a:gdLst/>
                <a:ahLst/>
                <a:cxnLst>
                  <a:cxn ang="0">
                    <a:pos x="130" y="28"/>
                  </a:cxn>
                  <a:cxn ang="0">
                    <a:pos x="128" y="49"/>
                  </a:cxn>
                  <a:cxn ang="0">
                    <a:pos x="126" y="72"/>
                  </a:cxn>
                  <a:cxn ang="0">
                    <a:pos x="121" y="100"/>
                  </a:cxn>
                  <a:cxn ang="0">
                    <a:pos x="113" y="132"/>
                  </a:cxn>
                  <a:cxn ang="0">
                    <a:pos x="103" y="170"/>
                  </a:cxn>
                  <a:cxn ang="0">
                    <a:pos x="90" y="216"/>
                  </a:cxn>
                  <a:cxn ang="0">
                    <a:pos x="72" y="270"/>
                  </a:cxn>
                  <a:cxn ang="0">
                    <a:pos x="50" y="333"/>
                  </a:cxn>
                  <a:cxn ang="0">
                    <a:pos x="39" y="367"/>
                  </a:cxn>
                  <a:cxn ang="0">
                    <a:pos x="29" y="398"/>
                  </a:cxn>
                  <a:cxn ang="0">
                    <a:pos x="20" y="428"/>
                  </a:cxn>
                  <a:cxn ang="0">
                    <a:pos x="14" y="454"/>
                  </a:cxn>
                  <a:cxn ang="0">
                    <a:pos x="9" y="479"/>
                  </a:cxn>
                  <a:cxn ang="0">
                    <a:pos x="5" y="502"/>
                  </a:cxn>
                  <a:cxn ang="0">
                    <a:pos x="2" y="523"/>
                  </a:cxn>
                  <a:cxn ang="0">
                    <a:pos x="1" y="542"/>
                  </a:cxn>
                  <a:cxn ang="0">
                    <a:pos x="0" y="575"/>
                  </a:cxn>
                  <a:cxn ang="0">
                    <a:pos x="1" y="604"/>
                  </a:cxn>
                  <a:cxn ang="0">
                    <a:pos x="1" y="628"/>
                  </a:cxn>
                  <a:cxn ang="0">
                    <a:pos x="1" y="649"/>
                  </a:cxn>
                  <a:cxn ang="0">
                    <a:pos x="0" y="657"/>
                  </a:cxn>
                  <a:cxn ang="0">
                    <a:pos x="0" y="657"/>
                  </a:cxn>
                  <a:cxn ang="0">
                    <a:pos x="1" y="650"/>
                  </a:cxn>
                  <a:cxn ang="0">
                    <a:pos x="4" y="638"/>
                  </a:cxn>
                  <a:cxn ang="0">
                    <a:pos x="10" y="597"/>
                  </a:cxn>
                  <a:cxn ang="0">
                    <a:pos x="20" y="539"/>
                  </a:cxn>
                  <a:cxn ang="0">
                    <a:pos x="34" y="472"/>
                  </a:cxn>
                  <a:cxn ang="0">
                    <a:pos x="50" y="399"/>
                  </a:cxn>
                  <a:cxn ang="0">
                    <a:pos x="60" y="363"/>
                  </a:cxn>
                  <a:cxn ang="0">
                    <a:pos x="71" y="327"/>
                  </a:cxn>
                  <a:cxn ang="0">
                    <a:pos x="82" y="292"/>
                  </a:cxn>
                  <a:cxn ang="0">
                    <a:pos x="95" y="260"/>
                  </a:cxn>
                  <a:cxn ang="0">
                    <a:pos x="118" y="202"/>
                  </a:cxn>
                  <a:cxn ang="0">
                    <a:pos x="138" y="155"/>
                  </a:cxn>
                  <a:cxn ang="0">
                    <a:pos x="156" y="116"/>
                  </a:cxn>
                  <a:cxn ang="0">
                    <a:pos x="171" y="86"/>
                  </a:cxn>
                  <a:cxn ang="0">
                    <a:pos x="183" y="61"/>
                  </a:cxn>
                  <a:cxn ang="0">
                    <a:pos x="193" y="41"/>
                  </a:cxn>
                  <a:cxn ang="0">
                    <a:pos x="203" y="26"/>
                  </a:cxn>
                  <a:cxn ang="0">
                    <a:pos x="213" y="13"/>
                  </a:cxn>
                  <a:cxn ang="0">
                    <a:pos x="217" y="6"/>
                  </a:cxn>
                  <a:cxn ang="0">
                    <a:pos x="218" y="3"/>
                  </a:cxn>
                  <a:cxn ang="0">
                    <a:pos x="216" y="0"/>
                  </a:cxn>
                  <a:cxn ang="0">
                    <a:pos x="212" y="0"/>
                  </a:cxn>
                  <a:cxn ang="0">
                    <a:pos x="200" y="1"/>
                  </a:cxn>
                  <a:cxn ang="0">
                    <a:pos x="182" y="6"/>
                  </a:cxn>
                  <a:cxn ang="0">
                    <a:pos x="146" y="20"/>
                  </a:cxn>
                  <a:cxn ang="0">
                    <a:pos x="130" y="28"/>
                  </a:cxn>
                </a:cxnLst>
                <a:rect l="0" t="0" r="r" b="b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" name="Freeform 192"/>
              <p:cNvSpPr>
                <a:spLocks/>
              </p:cNvSpPr>
              <p:nvPr/>
            </p:nvSpPr>
            <p:spPr bwMode="auto">
              <a:xfrm>
                <a:off x="1637" y="2134"/>
                <a:ext cx="133" cy="301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" name="Freeform 193"/>
              <p:cNvSpPr>
                <a:spLocks/>
              </p:cNvSpPr>
              <p:nvPr/>
            </p:nvSpPr>
            <p:spPr bwMode="auto">
              <a:xfrm>
                <a:off x="1637" y="2134"/>
                <a:ext cx="133" cy="301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" name="Freeform 194"/>
              <p:cNvSpPr>
                <a:spLocks/>
              </p:cNvSpPr>
              <p:nvPr/>
            </p:nvSpPr>
            <p:spPr bwMode="auto">
              <a:xfrm>
                <a:off x="1645" y="2154"/>
                <a:ext cx="23" cy="112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2" y="129"/>
                  </a:cxn>
                  <a:cxn ang="0">
                    <a:pos x="9" y="130"/>
                  </a:cxn>
                  <a:cxn ang="0">
                    <a:pos x="17" y="131"/>
                  </a:cxn>
                  <a:cxn ang="0">
                    <a:pos x="26" y="136"/>
                  </a:cxn>
                  <a:cxn ang="0">
                    <a:pos x="31" y="139"/>
                  </a:cxn>
                  <a:cxn ang="0">
                    <a:pos x="36" y="144"/>
                  </a:cxn>
                  <a:cxn ang="0">
                    <a:pos x="40" y="147"/>
                  </a:cxn>
                  <a:cxn ang="0">
                    <a:pos x="44" y="154"/>
                  </a:cxn>
                  <a:cxn ang="0">
                    <a:pos x="47" y="160"/>
                  </a:cxn>
                  <a:cxn ang="0">
                    <a:pos x="49" y="169"/>
                  </a:cxn>
                  <a:cxn ang="0">
                    <a:pos x="50" y="177"/>
                  </a:cxn>
                  <a:cxn ang="0">
                    <a:pos x="50" y="187"/>
                  </a:cxn>
                  <a:cxn ang="0">
                    <a:pos x="49" y="215"/>
                  </a:cxn>
                  <a:cxn ang="0">
                    <a:pos x="49" y="251"/>
                  </a:cxn>
                  <a:cxn ang="0">
                    <a:pos x="51" y="295"/>
                  </a:cxn>
                  <a:cxn ang="0">
                    <a:pos x="55" y="345"/>
                  </a:cxn>
                  <a:cxn ang="0">
                    <a:pos x="59" y="371"/>
                  </a:cxn>
                  <a:cxn ang="0">
                    <a:pos x="62" y="397"/>
                  </a:cxn>
                  <a:cxn ang="0">
                    <a:pos x="67" y="424"/>
                  </a:cxn>
                  <a:cxn ang="0">
                    <a:pos x="74" y="453"/>
                  </a:cxn>
                  <a:cxn ang="0">
                    <a:pos x="81" y="481"/>
                  </a:cxn>
                  <a:cxn ang="0">
                    <a:pos x="88" y="508"/>
                  </a:cxn>
                  <a:cxn ang="0">
                    <a:pos x="98" y="537"/>
                  </a:cxn>
                  <a:cxn ang="0">
                    <a:pos x="108" y="563"/>
                  </a:cxn>
                  <a:cxn ang="0">
                    <a:pos x="110" y="564"/>
                  </a:cxn>
                  <a:cxn ang="0">
                    <a:pos x="112" y="567"/>
                  </a:cxn>
                  <a:cxn ang="0">
                    <a:pos x="113" y="567"/>
                  </a:cxn>
                  <a:cxn ang="0">
                    <a:pos x="115" y="567"/>
                  </a:cxn>
                  <a:cxn ang="0">
                    <a:pos x="116" y="565"/>
                  </a:cxn>
                  <a:cxn ang="0">
                    <a:pos x="117" y="563"/>
                  </a:cxn>
                  <a:cxn ang="0">
                    <a:pos x="118" y="554"/>
                  </a:cxn>
                  <a:cxn ang="0">
                    <a:pos x="117" y="538"/>
                  </a:cxn>
                  <a:cxn ang="0">
                    <a:pos x="112" y="512"/>
                  </a:cxn>
                  <a:cxn ang="0">
                    <a:pos x="103" y="474"/>
                  </a:cxn>
                  <a:cxn ang="0">
                    <a:pos x="97" y="453"/>
                  </a:cxn>
                  <a:cxn ang="0">
                    <a:pos x="92" y="431"/>
                  </a:cxn>
                  <a:cxn ang="0">
                    <a:pos x="87" y="408"/>
                  </a:cxn>
                  <a:cxn ang="0">
                    <a:pos x="83" y="386"/>
                  </a:cxn>
                  <a:cxn ang="0">
                    <a:pos x="77" y="340"/>
                  </a:cxn>
                  <a:cxn ang="0">
                    <a:pos x="74" y="296"/>
                  </a:cxn>
                  <a:cxn ang="0">
                    <a:pos x="71" y="253"/>
                  </a:cxn>
                  <a:cxn ang="0">
                    <a:pos x="72" y="215"/>
                  </a:cxn>
                  <a:cxn ang="0">
                    <a:pos x="74" y="197"/>
                  </a:cxn>
                  <a:cxn ang="0">
                    <a:pos x="75" y="181"/>
                  </a:cxn>
                  <a:cxn ang="0">
                    <a:pos x="76" y="166"/>
                  </a:cxn>
                  <a:cxn ang="0">
                    <a:pos x="80" y="154"/>
                  </a:cxn>
                  <a:cxn ang="0">
                    <a:pos x="85" y="130"/>
                  </a:cxn>
                  <a:cxn ang="0">
                    <a:pos x="88" y="104"/>
                  </a:cxn>
                  <a:cxn ang="0">
                    <a:pos x="92" y="79"/>
                  </a:cxn>
                  <a:cxn ang="0">
                    <a:pos x="95" y="55"/>
                  </a:cxn>
                  <a:cxn ang="0">
                    <a:pos x="98" y="15"/>
                  </a:cxn>
                  <a:cxn ang="0">
                    <a:pos x="98" y="0"/>
                  </a:cxn>
                  <a:cxn ang="0">
                    <a:pos x="0" y="129"/>
                  </a:cxn>
                </a:cxnLst>
                <a:rect l="0" t="0" r="r" b="b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" name="Freeform 195"/>
              <p:cNvSpPr>
                <a:spLocks/>
              </p:cNvSpPr>
              <p:nvPr/>
            </p:nvSpPr>
            <p:spPr bwMode="auto">
              <a:xfrm>
                <a:off x="1674" y="2100"/>
                <a:ext cx="222" cy="215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" name="Freeform 196"/>
              <p:cNvSpPr>
                <a:spLocks/>
              </p:cNvSpPr>
              <p:nvPr/>
            </p:nvSpPr>
            <p:spPr bwMode="auto">
              <a:xfrm>
                <a:off x="1674" y="2100"/>
                <a:ext cx="222" cy="215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" name="Freeform 197"/>
              <p:cNvSpPr>
                <a:spLocks/>
              </p:cNvSpPr>
              <p:nvPr/>
            </p:nvSpPr>
            <p:spPr bwMode="auto">
              <a:xfrm>
                <a:off x="1676" y="2108"/>
                <a:ext cx="60" cy="75"/>
              </a:xfrm>
              <a:custGeom>
                <a:avLst/>
                <a:gdLst/>
                <a:ahLst/>
                <a:cxnLst>
                  <a:cxn ang="0">
                    <a:pos x="5" y="128"/>
                  </a:cxn>
                  <a:cxn ang="0">
                    <a:pos x="22" y="141"/>
                  </a:cxn>
                  <a:cxn ang="0">
                    <a:pos x="43" y="157"/>
                  </a:cxn>
                  <a:cxn ang="0">
                    <a:pos x="68" y="176"/>
                  </a:cxn>
                  <a:cxn ang="0">
                    <a:pos x="96" y="197"/>
                  </a:cxn>
                  <a:cxn ang="0">
                    <a:pos x="126" y="222"/>
                  </a:cxn>
                  <a:cxn ang="0">
                    <a:pos x="158" y="250"/>
                  </a:cxn>
                  <a:cxn ang="0">
                    <a:pos x="174" y="263"/>
                  </a:cxn>
                  <a:cxn ang="0">
                    <a:pos x="189" y="278"/>
                  </a:cxn>
                  <a:cxn ang="0">
                    <a:pos x="204" y="294"/>
                  </a:cxn>
                  <a:cxn ang="0">
                    <a:pos x="217" y="311"/>
                  </a:cxn>
                  <a:cxn ang="0">
                    <a:pos x="231" y="327"/>
                  </a:cxn>
                  <a:cxn ang="0">
                    <a:pos x="244" y="341"/>
                  </a:cxn>
                  <a:cxn ang="0">
                    <a:pos x="255" y="352"/>
                  </a:cxn>
                  <a:cxn ang="0">
                    <a:pos x="265" y="361"/>
                  </a:cxn>
                  <a:cxn ang="0">
                    <a:pos x="274" y="367"/>
                  </a:cxn>
                  <a:cxn ang="0">
                    <a:pos x="281" y="371"/>
                  </a:cxn>
                  <a:cxn ang="0">
                    <a:pos x="287" y="372"/>
                  </a:cxn>
                  <a:cxn ang="0">
                    <a:pos x="291" y="371"/>
                  </a:cxn>
                  <a:cxn ang="0">
                    <a:pos x="294" y="368"/>
                  </a:cxn>
                  <a:cxn ang="0">
                    <a:pos x="294" y="364"/>
                  </a:cxn>
                  <a:cxn ang="0">
                    <a:pos x="291" y="357"/>
                  </a:cxn>
                  <a:cxn ang="0">
                    <a:pos x="286" y="349"/>
                  </a:cxn>
                  <a:cxn ang="0">
                    <a:pos x="280" y="339"/>
                  </a:cxn>
                  <a:cxn ang="0">
                    <a:pos x="270" y="328"/>
                  </a:cxn>
                  <a:cxn ang="0">
                    <a:pos x="257" y="316"/>
                  </a:cxn>
                  <a:cxn ang="0">
                    <a:pos x="242" y="301"/>
                  </a:cxn>
                  <a:cxn ang="0">
                    <a:pos x="225" y="286"/>
                  </a:cxn>
                  <a:cxn ang="0">
                    <a:pos x="208" y="268"/>
                  </a:cxn>
                  <a:cxn ang="0">
                    <a:pos x="191" y="250"/>
                  </a:cxn>
                  <a:cxn ang="0">
                    <a:pos x="175" y="231"/>
                  </a:cxn>
                  <a:cxn ang="0">
                    <a:pos x="160" y="210"/>
                  </a:cxn>
                  <a:cxn ang="0">
                    <a:pos x="145" y="190"/>
                  </a:cxn>
                  <a:cxn ang="0">
                    <a:pos x="133" y="168"/>
                  </a:cxn>
                  <a:cxn ang="0">
                    <a:pos x="120" y="147"/>
                  </a:cxn>
                  <a:cxn ang="0">
                    <a:pos x="109" y="126"/>
                  </a:cxn>
                  <a:cxn ang="0">
                    <a:pos x="99" y="105"/>
                  </a:cxn>
                  <a:cxn ang="0">
                    <a:pos x="91" y="85"/>
                  </a:cxn>
                  <a:cxn ang="0">
                    <a:pos x="85" y="65"/>
                  </a:cxn>
                  <a:cxn ang="0">
                    <a:pos x="80" y="46"/>
                  </a:cxn>
                  <a:cxn ang="0">
                    <a:pos x="78" y="30"/>
                  </a:cxn>
                  <a:cxn ang="0">
                    <a:pos x="78" y="14"/>
                  </a:cxn>
                  <a:cxn ang="0">
                    <a:pos x="79" y="0"/>
                  </a:cxn>
                  <a:cxn ang="0">
                    <a:pos x="64" y="15"/>
                  </a:cxn>
                  <a:cxn ang="0">
                    <a:pos x="32" y="51"/>
                  </a:cxn>
                  <a:cxn ang="0">
                    <a:pos x="23" y="61"/>
                  </a:cxn>
                  <a:cxn ang="0">
                    <a:pos x="15" y="72"/>
                  </a:cxn>
                  <a:cxn ang="0">
                    <a:pos x="9" y="84"/>
                  </a:cxn>
                  <a:cxn ang="0">
                    <a:pos x="4" y="94"/>
                  </a:cxn>
                  <a:cxn ang="0">
                    <a:pos x="0" y="103"/>
                  </a:cxn>
                  <a:cxn ang="0">
                    <a:pos x="0" y="112"/>
                  </a:cxn>
                  <a:cxn ang="0">
                    <a:pos x="0" y="117"/>
                  </a:cxn>
                  <a:cxn ang="0">
                    <a:pos x="2" y="121"/>
                  </a:cxn>
                  <a:cxn ang="0">
                    <a:pos x="3" y="125"/>
                  </a:cxn>
                  <a:cxn ang="0">
                    <a:pos x="5" y="128"/>
                  </a:cxn>
                </a:cxnLst>
                <a:rect l="0" t="0" r="r" b="b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1" name="Freeform 198"/>
              <p:cNvSpPr>
                <a:spLocks/>
              </p:cNvSpPr>
              <p:nvPr/>
            </p:nvSpPr>
            <p:spPr bwMode="auto">
              <a:xfrm>
                <a:off x="1559" y="1598"/>
                <a:ext cx="89" cy="379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2" name="Freeform 199"/>
              <p:cNvSpPr>
                <a:spLocks/>
              </p:cNvSpPr>
              <p:nvPr/>
            </p:nvSpPr>
            <p:spPr bwMode="auto">
              <a:xfrm>
                <a:off x="1559" y="1598"/>
                <a:ext cx="89" cy="379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3" name="Freeform 200"/>
              <p:cNvSpPr>
                <a:spLocks/>
              </p:cNvSpPr>
              <p:nvPr/>
            </p:nvSpPr>
            <p:spPr bwMode="auto">
              <a:xfrm>
                <a:off x="1598" y="1856"/>
                <a:ext cx="37" cy="100"/>
              </a:xfrm>
              <a:custGeom>
                <a:avLst/>
                <a:gdLst/>
                <a:ahLst/>
                <a:cxnLst>
                  <a:cxn ang="0">
                    <a:pos x="98" y="510"/>
                  </a:cxn>
                  <a:cxn ang="0">
                    <a:pos x="98" y="505"/>
                  </a:cxn>
                  <a:cxn ang="0">
                    <a:pos x="98" y="492"/>
                  </a:cxn>
                  <a:cxn ang="0">
                    <a:pos x="97" y="471"/>
                  </a:cxn>
                  <a:cxn ang="0">
                    <a:pos x="93" y="443"/>
                  </a:cxn>
                  <a:cxn ang="0">
                    <a:pos x="90" y="408"/>
                  </a:cxn>
                  <a:cxn ang="0">
                    <a:pos x="82" y="367"/>
                  </a:cxn>
                  <a:cxn ang="0">
                    <a:pos x="72" y="322"/>
                  </a:cxn>
                  <a:cxn ang="0">
                    <a:pos x="60" y="272"/>
                  </a:cxn>
                  <a:cxn ang="0">
                    <a:pos x="43" y="215"/>
                  </a:cxn>
                  <a:cxn ang="0">
                    <a:pos x="29" y="154"/>
                  </a:cxn>
                  <a:cxn ang="0">
                    <a:pos x="16" y="94"/>
                  </a:cxn>
                  <a:cxn ang="0">
                    <a:pos x="6" y="44"/>
                  </a:cxn>
                  <a:cxn ang="0">
                    <a:pos x="2" y="2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" y="7"/>
                  </a:cxn>
                  <a:cxn ang="0">
                    <a:pos x="11" y="22"/>
                  </a:cxn>
                  <a:cxn ang="0">
                    <a:pos x="19" y="45"/>
                  </a:cxn>
                  <a:cxn ang="0">
                    <a:pos x="30" y="79"/>
                  </a:cxn>
                  <a:cxn ang="0">
                    <a:pos x="51" y="153"/>
                  </a:cxn>
                  <a:cxn ang="0">
                    <a:pos x="68" y="211"/>
                  </a:cxn>
                  <a:cxn ang="0">
                    <a:pos x="83" y="260"/>
                  </a:cxn>
                  <a:cxn ang="0">
                    <a:pos x="96" y="300"/>
                  </a:cxn>
                  <a:cxn ang="0">
                    <a:pos x="108" y="331"/>
                  </a:cxn>
                  <a:cxn ang="0">
                    <a:pos x="120" y="357"/>
                  </a:cxn>
                  <a:cxn ang="0">
                    <a:pos x="126" y="370"/>
                  </a:cxn>
                  <a:cxn ang="0">
                    <a:pos x="133" y="380"/>
                  </a:cxn>
                  <a:cxn ang="0">
                    <a:pos x="141" y="391"/>
                  </a:cxn>
                  <a:cxn ang="0">
                    <a:pos x="148" y="401"/>
                  </a:cxn>
                  <a:cxn ang="0">
                    <a:pos x="161" y="420"/>
                  </a:cxn>
                  <a:cxn ang="0">
                    <a:pos x="171" y="437"/>
                  </a:cxn>
                  <a:cxn ang="0">
                    <a:pos x="177" y="453"/>
                  </a:cxn>
                  <a:cxn ang="0">
                    <a:pos x="181" y="466"/>
                  </a:cxn>
                  <a:cxn ang="0">
                    <a:pos x="183" y="483"/>
                  </a:cxn>
                  <a:cxn ang="0">
                    <a:pos x="183" y="490"/>
                  </a:cxn>
                  <a:cxn ang="0">
                    <a:pos x="98" y="510"/>
                  </a:cxn>
                </a:cxnLst>
                <a:rect l="0" t="0" r="r" b="b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" name="Freeform 201"/>
              <p:cNvSpPr>
                <a:spLocks/>
              </p:cNvSpPr>
              <p:nvPr/>
            </p:nvSpPr>
            <p:spPr bwMode="auto">
              <a:xfrm>
                <a:off x="1632" y="1600"/>
                <a:ext cx="104" cy="376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5" name="Freeform 202"/>
              <p:cNvSpPr>
                <a:spLocks/>
              </p:cNvSpPr>
              <p:nvPr/>
            </p:nvSpPr>
            <p:spPr bwMode="auto">
              <a:xfrm>
                <a:off x="1632" y="1600"/>
                <a:ext cx="104" cy="376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6" name="Freeform 203"/>
              <p:cNvSpPr>
                <a:spLocks/>
              </p:cNvSpPr>
              <p:nvPr/>
            </p:nvSpPr>
            <p:spPr bwMode="auto">
              <a:xfrm>
                <a:off x="1648" y="1839"/>
                <a:ext cx="16" cy="106"/>
              </a:xfrm>
              <a:custGeom>
                <a:avLst/>
                <a:gdLst/>
                <a:ahLst/>
                <a:cxnLst>
                  <a:cxn ang="0">
                    <a:pos x="5" y="535"/>
                  </a:cxn>
                  <a:cxn ang="0">
                    <a:pos x="5" y="531"/>
                  </a:cxn>
                  <a:cxn ang="0">
                    <a:pos x="5" y="516"/>
                  </a:cxn>
                  <a:cxn ang="0">
                    <a:pos x="5" y="495"/>
                  </a:cxn>
                  <a:cxn ang="0">
                    <a:pos x="5" y="467"/>
                  </a:cxn>
                  <a:cxn ang="0">
                    <a:pos x="4" y="435"/>
                  </a:cxn>
                  <a:cxn ang="0">
                    <a:pos x="2" y="397"/>
                  </a:cxn>
                  <a:cxn ang="0">
                    <a:pos x="1" y="359"/>
                  </a:cxn>
                  <a:cxn ang="0">
                    <a:pos x="0" y="317"/>
                  </a:cxn>
                  <a:cxn ang="0">
                    <a:pos x="0" y="295"/>
                  </a:cxn>
                  <a:cxn ang="0">
                    <a:pos x="0" y="268"/>
                  </a:cxn>
                  <a:cxn ang="0">
                    <a:pos x="1" y="239"/>
                  </a:cxn>
                  <a:cxn ang="0">
                    <a:pos x="4" y="209"/>
                  </a:cxn>
                  <a:cxn ang="0">
                    <a:pos x="9" y="145"/>
                  </a:cxn>
                  <a:cxn ang="0">
                    <a:pos x="15" y="87"/>
                  </a:cxn>
                  <a:cxn ang="0">
                    <a:pos x="21" y="39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30" y="2"/>
                  </a:cxn>
                  <a:cxn ang="0">
                    <a:pos x="30" y="9"/>
                  </a:cxn>
                  <a:cxn ang="0">
                    <a:pos x="30" y="27"/>
                  </a:cxn>
                  <a:cxn ang="0">
                    <a:pos x="31" y="128"/>
                  </a:cxn>
                  <a:cxn ang="0">
                    <a:pos x="34" y="220"/>
                  </a:cxn>
                  <a:cxn ang="0">
                    <a:pos x="39" y="300"/>
                  </a:cxn>
                  <a:cxn ang="0">
                    <a:pos x="44" y="370"/>
                  </a:cxn>
                  <a:cxn ang="0">
                    <a:pos x="50" y="429"/>
                  </a:cxn>
                  <a:cxn ang="0">
                    <a:pos x="57" y="475"/>
                  </a:cxn>
                  <a:cxn ang="0">
                    <a:pos x="64" y="511"/>
                  </a:cxn>
                  <a:cxn ang="0">
                    <a:pos x="70" y="535"/>
                  </a:cxn>
                  <a:cxn ang="0">
                    <a:pos x="5" y="535"/>
                  </a:cxn>
                </a:cxnLst>
                <a:rect l="0" t="0" r="r" b="b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7" name="Freeform 204"/>
              <p:cNvSpPr>
                <a:spLocks/>
              </p:cNvSpPr>
              <p:nvPr/>
            </p:nvSpPr>
            <p:spPr bwMode="auto">
              <a:xfrm>
                <a:off x="1679" y="1695"/>
                <a:ext cx="209" cy="287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8" name="Freeform 205"/>
              <p:cNvSpPr>
                <a:spLocks/>
              </p:cNvSpPr>
              <p:nvPr/>
            </p:nvSpPr>
            <p:spPr bwMode="auto">
              <a:xfrm>
                <a:off x="1679" y="1695"/>
                <a:ext cx="209" cy="287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9" name="Freeform 206"/>
              <p:cNvSpPr>
                <a:spLocks/>
              </p:cNvSpPr>
              <p:nvPr/>
            </p:nvSpPr>
            <p:spPr bwMode="auto">
              <a:xfrm>
                <a:off x="1687" y="1842"/>
                <a:ext cx="63" cy="135"/>
              </a:xfrm>
              <a:custGeom>
                <a:avLst/>
                <a:gdLst/>
                <a:ahLst/>
                <a:cxnLst>
                  <a:cxn ang="0">
                    <a:pos x="0" y="622"/>
                  </a:cxn>
                  <a:cxn ang="0">
                    <a:pos x="3" y="616"/>
                  </a:cxn>
                  <a:cxn ang="0">
                    <a:pos x="9" y="597"/>
                  </a:cxn>
                  <a:cxn ang="0">
                    <a:pos x="20" y="565"/>
                  </a:cxn>
                  <a:cxn ang="0">
                    <a:pos x="34" y="518"/>
                  </a:cxn>
                  <a:cxn ang="0">
                    <a:pos x="39" y="503"/>
                  </a:cxn>
                  <a:cxn ang="0">
                    <a:pos x="45" y="485"/>
                  </a:cxn>
                  <a:cxn ang="0">
                    <a:pos x="53" y="464"/>
                  </a:cxn>
                  <a:cxn ang="0">
                    <a:pos x="63" y="441"/>
                  </a:cxn>
                  <a:cxn ang="0">
                    <a:pos x="84" y="392"/>
                  </a:cxn>
                  <a:cxn ang="0">
                    <a:pos x="110" y="337"/>
                  </a:cxn>
                  <a:cxn ang="0">
                    <a:pos x="139" y="279"/>
                  </a:cxn>
                  <a:cxn ang="0">
                    <a:pos x="169" y="222"/>
                  </a:cxn>
                  <a:cxn ang="0">
                    <a:pos x="199" y="167"/>
                  </a:cxn>
                  <a:cxn ang="0">
                    <a:pos x="227" y="118"/>
                  </a:cxn>
                  <a:cxn ang="0">
                    <a:pos x="254" y="75"/>
                  </a:cxn>
                  <a:cxn ang="0">
                    <a:pos x="276" y="40"/>
                  </a:cxn>
                  <a:cxn ang="0">
                    <a:pos x="295" y="13"/>
                  </a:cxn>
                  <a:cxn ang="0">
                    <a:pos x="305" y="1"/>
                  </a:cxn>
                  <a:cxn ang="0">
                    <a:pos x="306" y="0"/>
                  </a:cxn>
                  <a:cxn ang="0">
                    <a:pos x="307" y="0"/>
                  </a:cxn>
                  <a:cxn ang="0">
                    <a:pos x="307" y="0"/>
                  </a:cxn>
                  <a:cxn ang="0">
                    <a:pos x="306" y="2"/>
                  </a:cxn>
                  <a:cxn ang="0">
                    <a:pos x="304" y="8"/>
                  </a:cxn>
                  <a:cxn ang="0">
                    <a:pos x="297" y="20"/>
                  </a:cxn>
                  <a:cxn ang="0">
                    <a:pos x="277" y="56"/>
                  </a:cxn>
                  <a:cxn ang="0">
                    <a:pos x="242" y="113"/>
                  </a:cxn>
                  <a:cxn ang="0">
                    <a:pos x="220" y="149"/>
                  </a:cxn>
                  <a:cxn ang="0">
                    <a:pos x="199" y="187"/>
                  </a:cxn>
                  <a:cxn ang="0">
                    <a:pos x="179" y="226"/>
                  </a:cxn>
                  <a:cxn ang="0">
                    <a:pos x="159" y="265"/>
                  </a:cxn>
                  <a:cxn ang="0">
                    <a:pos x="141" y="305"/>
                  </a:cxn>
                  <a:cxn ang="0">
                    <a:pos x="124" y="345"/>
                  </a:cxn>
                  <a:cxn ang="0">
                    <a:pos x="108" y="384"/>
                  </a:cxn>
                  <a:cxn ang="0">
                    <a:pos x="94" y="423"/>
                  </a:cxn>
                  <a:cxn ang="0">
                    <a:pos x="80" y="459"/>
                  </a:cxn>
                  <a:cxn ang="0">
                    <a:pos x="69" y="495"/>
                  </a:cxn>
                  <a:cxn ang="0">
                    <a:pos x="59" y="528"/>
                  </a:cxn>
                  <a:cxn ang="0">
                    <a:pos x="50" y="559"/>
                  </a:cxn>
                  <a:cxn ang="0">
                    <a:pos x="43" y="586"/>
                  </a:cxn>
                  <a:cxn ang="0">
                    <a:pos x="38" y="610"/>
                  </a:cxn>
                  <a:cxn ang="0">
                    <a:pos x="35" y="630"/>
                  </a:cxn>
                  <a:cxn ang="0">
                    <a:pos x="34" y="646"/>
                  </a:cxn>
                  <a:cxn ang="0">
                    <a:pos x="35" y="657"/>
                  </a:cxn>
                  <a:cxn ang="0">
                    <a:pos x="34" y="665"/>
                  </a:cxn>
                  <a:cxn ang="0">
                    <a:pos x="33" y="670"/>
                  </a:cxn>
                  <a:cxn ang="0">
                    <a:pos x="31" y="672"/>
                  </a:cxn>
                  <a:cxn ang="0">
                    <a:pos x="29" y="671"/>
                  </a:cxn>
                  <a:cxn ang="0">
                    <a:pos x="25" y="669"/>
                  </a:cxn>
                  <a:cxn ang="0">
                    <a:pos x="23" y="665"/>
                  </a:cxn>
                  <a:cxn ang="0">
                    <a:pos x="19" y="660"/>
                  </a:cxn>
                  <a:cxn ang="0">
                    <a:pos x="5" y="635"/>
                  </a:cxn>
                  <a:cxn ang="0">
                    <a:pos x="0" y="622"/>
                  </a:cxn>
                </a:cxnLst>
                <a:rect l="0" t="0" r="r" b="b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0" name="Freeform 207"/>
              <p:cNvSpPr>
                <a:spLocks/>
              </p:cNvSpPr>
              <p:nvPr/>
            </p:nvSpPr>
            <p:spPr bwMode="auto">
              <a:xfrm>
                <a:off x="1697" y="1821"/>
                <a:ext cx="256" cy="207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1" name="Freeform 208"/>
              <p:cNvSpPr>
                <a:spLocks/>
              </p:cNvSpPr>
              <p:nvPr/>
            </p:nvSpPr>
            <p:spPr bwMode="auto">
              <a:xfrm>
                <a:off x="1697" y="1821"/>
                <a:ext cx="256" cy="207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2" name="Freeform 209"/>
              <p:cNvSpPr>
                <a:spLocks/>
              </p:cNvSpPr>
              <p:nvPr/>
            </p:nvSpPr>
            <p:spPr bwMode="auto">
              <a:xfrm>
                <a:off x="1702" y="1928"/>
                <a:ext cx="63" cy="89"/>
              </a:xfrm>
              <a:custGeom>
                <a:avLst/>
                <a:gdLst/>
                <a:ahLst/>
                <a:cxnLst>
                  <a:cxn ang="0">
                    <a:pos x="21" y="450"/>
                  </a:cxn>
                  <a:cxn ang="0">
                    <a:pos x="22" y="444"/>
                  </a:cxn>
                  <a:cxn ang="0">
                    <a:pos x="26" y="427"/>
                  </a:cxn>
                  <a:cxn ang="0">
                    <a:pos x="33" y="398"/>
                  </a:cxn>
                  <a:cxn ang="0">
                    <a:pos x="45" y="363"/>
                  </a:cxn>
                  <a:cxn ang="0">
                    <a:pos x="52" y="342"/>
                  </a:cxn>
                  <a:cxn ang="0">
                    <a:pos x="62" y="321"/>
                  </a:cxn>
                  <a:cxn ang="0">
                    <a:pos x="72" y="298"/>
                  </a:cxn>
                  <a:cxn ang="0">
                    <a:pos x="83" y="273"/>
                  </a:cxn>
                  <a:cxn ang="0">
                    <a:pos x="96" y="249"/>
                  </a:cxn>
                  <a:cxn ang="0">
                    <a:pos x="111" y="224"/>
                  </a:cxn>
                  <a:cxn ang="0">
                    <a:pos x="126" y="199"/>
                  </a:cxn>
                  <a:cxn ang="0">
                    <a:pos x="144" y="174"/>
                  </a:cxn>
                  <a:cxn ang="0">
                    <a:pos x="162" y="151"/>
                  </a:cxn>
                  <a:cxn ang="0">
                    <a:pos x="181" y="128"/>
                  </a:cxn>
                  <a:cxn ang="0">
                    <a:pos x="198" y="107"/>
                  </a:cxn>
                  <a:cxn ang="0">
                    <a:pos x="217" y="87"/>
                  </a:cxn>
                  <a:cxn ang="0">
                    <a:pos x="249" y="53"/>
                  </a:cxn>
                  <a:cxn ang="0">
                    <a:pos x="278" y="26"/>
                  </a:cxn>
                  <a:cxn ang="0">
                    <a:pos x="298" y="8"/>
                  </a:cxn>
                  <a:cxn ang="0">
                    <a:pos x="307" y="0"/>
                  </a:cxn>
                  <a:cxn ang="0">
                    <a:pos x="303" y="2"/>
                  </a:cxn>
                  <a:cxn ang="0">
                    <a:pos x="283" y="16"/>
                  </a:cxn>
                  <a:cxn ang="0">
                    <a:pos x="268" y="27"/>
                  </a:cxn>
                  <a:cxn ang="0">
                    <a:pos x="253" y="38"/>
                  </a:cxn>
                  <a:cxn ang="0">
                    <a:pos x="239" y="51"/>
                  </a:cxn>
                  <a:cxn ang="0">
                    <a:pos x="226" y="63"/>
                  </a:cxn>
                  <a:cxn ang="0">
                    <a:pos x="198" y="92"/>
                  </a:cxn>
                  <a:cxn ang="0">
                    <a:pos x="172" y="121"/>
                  </a:cxn>
                  <a:cxn ang="0">
                    <a:pos x="148" y="150"/>
                  </a:cxn>
                  <a:cxn ang="0">
                    <a:pos x="126" y="178"/>
                  </a:cxn>
                  <a:cxn ang="0">
                    <a:pos x="104" y="204"/>
                  </a:cxn>
                  <a:cxn ang="0">
                    <a:pos x="84" y="228"/>
                  </a:cxn>
                  <a:cxn ang="0">
                    <a:pos x="66" y="251"/>
                  </a:cxn>
                  <a:cxn ang="0">
                    <a:pos x="50" y="271"/>
                  </a:cxn>
                  <a:cxn ang="0">
                    <a:pos x="36" y="289"/>
                  </a:cxn>
                  <a:cxn ang="0">
                    <a:pos x="25" y="306"/>
                  </a:cxn>
                  <a:cxn ang="0">
                    <a:pos x="11" y="328"/>
                  </a:cxn>
                  <a:cxn ang="0">
                    <a:pos x="6" y="337"/>
                  </a:cxn>
                  <a:cxn ang="0">
                    <a:pos x="3" y="352"/>
                  </a:cxn>
                  <a:cxn ang="0">
                    <a:pos x="0" y="387"/>
                  </a:cxn>
                  <a:cxn ang="0">
                    <a:pos x="0" y="397"/>
                  </a:cxn>
                  <a:cxn ang="0">
                    <a:pos x="1" y="407"/>
                  </a:cxn>
                  <a:cxn ang="0">
                    <a:pos x="2" y="415"/>
                  </a:cxn>
                  <a:cxn ang="0">
                    <a:pos x="3" y="425"/>
                  </a:cxn>
                  <a:cxn ang="0">
                    <a:pos x="6" y="433"/>
                  </a:cxn>
                  <a:cxn ang="0">
                    <a:pos x="10" y="440"/>
                  </a:cxn>
                  <a:cxn ang="0">
                    <a:pos x="15" y="447"/>
                  </a:cxn>
                  <a:cxn ang="0">
                    <a:pos x="21" y="450"/>
                  </a:cxn>
                </a:cxnLst>
                <a:rect l="0" t="0" r="r" b="b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3" name="Freeform 210"/>
              <p:cNvSpPr>
                <a:spLocks/>
              </p:cNvSpPr>
              <p:nvPr/>
            </p:nvSpPr>
            <p:spPr bwMode="auto">
              <a:xfrm>
                <a:off x="1697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4" name="Freeform 211"/>
              <p:cNvSpPr>
                <a:spLocks/>
              </p:cNvSpPr>
              <p:nvPr/>
            </p:nvSpPr>
            <p:spPr bwMode="auto">
              <a:xfrm>
                <a:off x="1697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5" name="Freeform 212"/>
              <p:cNvSpPr>
                <a:spLocks/>
              </p:cNvSpPr>
              <p:nvPr/>
            </p:nvSpPr>
            <p:spPr bwMode="auto">
              <a:xfrm>
                <a:off x="1700" y="2028"/>
                <a:ext cx="89" cy="29"/>
              </a:xfrm>
              <a:custGeom>
                <a:avLst/>
                <a:gdLst/>
                <a:ahLst/>
                <a:cxnLst>
                  <a:cxn ang="0">
                    <a:pos x="40" y="145"/>
                  </a:cxn>
                  <a:cxn ang="0">
                    <a:pos x="59" y="132"/>
                  </a:cxn>
                  <a:cxn ang="0">
                    <a:pos x="80" y="121"/>
                  </a:cxn>
                  <a:cxn ang="0">
                    <a:pos x="100" y="110"/>
                  </a:cxn>
                  <a:cxn ang="0">
                    <a:pos x="121" y="101"/>
                  </a:cxn>
                  <a:cxn ang="0">
                    <a:pos x="141" y="92"/>
                  </a:cxn>
                  <a:cxn ang="0">
                    <a:pos x="162" y="84"/>
                  </a:cxn>
                  <a:cxn ang="0">
                    <a:pos x="185" y="76"/>
                  </a:cxn>
                  <a:cxn ang="0">
                    <a:pos x="206" y="70"/>
                  </a:cxn>
                  <a:cxn ang="0">
                    <a:pos x="248" y="59"/>
                  </a:cxn>
                  <a:cxn ang="0">
                    <a:pos x="292" y="50"/>
                  </a:cxn>
                  <a:cxn ang="0">
                    <a:pos x="334" y="42"/>
                  </a:cxn>
                  <a:cxn ang="0">
                    <a:pos x="376" y="36"/>
                  </a:cxn>
                  <a:cxn ang="0">
                    <a:pos x="394" y="32"/>
                  </a:cxn>
                  <a:cxn ang="0">
                    <a:pos x="409" y="29"/>
                  </a:cxn>
                  <a:cxn ang="0">
                    <a:pos x="423" y="25"/>
                  </a:cxn>
                  <a:cxn ang="0">
                    <a:pos x="433" y="21"/>
                  </a:cxn>
                  <a:cxn ang="0">
                    <a:pos x="442" y="16"/>
                  </a:cxn>
                  <a:cxn ang="0">
                    <a:pos x="447" y="12"/>
                  </a:cxn>
                  <a:cxn ang="0">
                    <a:pos x="450" y="9"/>
                  </a:cxn>
                  <a:cxn ang="0">
                    <a:pos x="450" y="6"/>
                  </a:cxn>
                  <a:cxn ang="0">
                    <a:pos x="448" y="2"/>
                  </a:cxn>
                  <a:cxn ang="0">
                    <a:pos x="443" y="1"/>
                  </a:cxn>
                  <a:cxn ang="0">
                    <a:pos x="434" y="0"/>
                  </a:cxn>
                  <a:cxn ang="0">
                    <a:pos x="423" y="0"/>
                  </a:cxn>
                  <a:cxn ang="0">
                    <a:pos x="409" y="2"/>
                  </a:cxn>
                  <a:cxn ang="0">
                    <a:pos x="393" y="5"/>
                  </a:cxn>
                  <a:cxn ang="0">
                    <a:pos x="373" y="10"/>
                  </a:cxn>
                  <a:cxn ang="0">
                    <a:pos x="351" y="16"/>
                  </a:cxn>
                  <a:cxn ang="0">
                    <a:pos x="301" y="29"/>
                  </a:cxn>
                  <a:cxn ang="0">
                    <a:pos x="248" y="40"/>
                  </a:cxn>
                  <a:cxn ang="0">
                    <a:pos x="196" y="51"/>
                  </a:cxn>
                  <a:cxn ang="0">
                    <a:pos x="147" y="60"/>
                  </a:cxn>
                  <a:cxn ang="0">
                    <a:pos x="102" y="66"/>
                  </a:cxn>
                  <a:cxn ang="0">
                    <a:pos x="66" y="69"/>
                  </a:cxn>
                  <a:cxn ang="0">
                    <a:pos x="51" y="70"/>
                  </a:cxn>
                  <a:cxn ang="0">
                    <a:pos x="39" y="69"/>
                  </a:cxn>
                  <a:cxn ang="0">
                    <a:pos x="30" y="67"/>
                  </a:cxn>
                  <a:cxn ang="0">
                    <a:pos x="25" y="66"/>
                  </a:cxn>
                  <a:cxn ang="0">
                    <a:pos x="22" y="64"/>
                  </a:cxn>
                  <a:cxn ang="0">
                    <a:pos x="20" y="64"/>
                  </a:cxn>
                  <a:cxn ang="0">
                    <a:pos x="17" y="64"/>
                  </a:cxn>
                  <a:cxn ang="0">
                    <a:pos x="16" y="65"/>
                  </a:cxn>
                  <a:cxn ang="0">
                    <a:pos x="11" y="69"/>
                  </a:cxn>
                  <a:cxn ang="0">
                    <a:pos x="9" y="75"/>
                  </a:cxn>
                  <a:cxn ang="0">
                    <a:pos x="5" y="82"/>
                  </a:cxn>
                  <a:cxn ang="0">
                    <a:pos x="2" y="91"/>
                  </a:cxn>
                  <a:cxn ang="0">
                    <a:pos x="1" y="101"/>
                  </a:cxn>
                  <a:cxn ang="0">
                    <a:pos x="0" y="111"/>
                  </a:cxn>
                  <a:cxn ang="0">
                    <a:pos x="1" y="121"/>
                  </a:cxn>
                  <a:cxn ang="0">
                    <a:pos x="2" y="130"/>
                  </a:cxn>
                  <a:cxn ang="0">
                    <a:pos x="5" y="137"/>
                  </a:cxn>
                  <a:cxn ang="0">
                    <a:pos x="9" y="144"/>
                  </a:cxn>
                  <a:cxn ang="0">
                    <a:pos x="11" y="146"/>
                  </a:cxn>
                  <a:cxn ang="0">
                    <a:pos x="14" y="149"/>
                  </a:cxn>
                  <a:cxn ang="0">
                    <a:pos x="17" y="150"/>
                  </a:cxn>
                  <a:cxn ang="0">
                    <a:pos x="21" y="150"/>
                  </a:cxn>
                  <a:cxn ang="0">
                    <a:pos x="25" y="150"/>
                  </a:cxn>
                  <a:cxn ang="0">
                    <a:pos x="29" y="150"/>
                  </a:cxn>
                  <a:cxn ang="0">
                    <a:pos x="34" y="147"/>
                  </a:cxn>
                  <a:cxn ang="0">
                    <a:pos x="40" y="145"/>
                  </a:cxn>
                </a:cxnLst>
                <a:rect l="0" t="0" r="r" b="b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213"/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236" name="Freeform 214"/>
              <p:cNvSpPr>
                <a:spLocks/>
              </p:cNvSpPr>
              <p:nvPr/>
            </p:nvSpPr>
            <p:spPr bwMode="auto">
              <a:xfrm>
                <a:off x="1694" y="2065"/>
                <a:ext cx="274" cy="126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Freeform 215"/>
              <p:cNvSpPr>
                <a:spLocks/>
              </p:cNvSpPr>
              <p:nvPr/>
            </p:nvSpPr>
            <p:spPr bwMode="auto">
              <a:xfrm>
                <a:off x="1694" y="2065"/>
                <a:ext cx="274" cy="126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8" name="Freeform 216"/>
              <p:cNvSpPr>
                <a:spLocks/>
              </p:cNvSpPr>
              <p:nvPr/>
            </p:nvSpPr>
            <p:spPr bwMode="auto">
              <a:xfrm>
                <a:off x="1697" y="2074"/>
                <a:ext cx="65" cy="34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41" y="92"/>
                  </a:cxn>
                  <a:cxn ang="0">
                    <a:pos x="65" y="94"/>
                  </a:cxn>
                  <a:cxn ang="0">
                    <a:pos x="90" y="98"/>
                  </a:cxn>
                  <a:cxn ang="0">
                    <a:pos x="115" y="101"/>
                  </a:cxn>
                  <a:cxn ang="0">
                    <a:pos x="141" y="106"/>
                  </a:cxn>
                  <a:cxn ang="0">
                    <a:pos x="166" y="113"/>
                  </a:cxn>
                  <a:cxn ang="0">
                    <a:pos x="188" y="120"/>
                  </a:cxn>
                  <a:cxn ang="0">
                    <a:pos x="208" y="129"/>
                  </a:cxn>
                  <a:cxn ang="0">
                    <a:pos x="231" y="139"/>
                  </a:cxn>
                  <a:cxn ang="0">
                    <a:pos x="258" y="150"/>
                  </a:cxn>
                  <a:cxn ang="0">
                    <a:pos x="287" y="161"/>
                  </a:cxn>
                  <a:cxn ang="0">
                    <a:pos x="312" y="170"/>
                  </a:cxn>
                  <a:cxn ang="0">
                    <a:pos x="319" y="174"/>
                  </a:cxn>
                  <a:cxn ang="0">
                    <a:pos x="324" y="175"/>
                  </a:cxn>
                  <a:cxn ang="0">
                    <a:pos x="325" y="174"/>
                  </a:cxn>
                  <a:cxn ang="0">
                    <a:pos x="322" y="171"/>
                  </a:cxn>
                  <a:cxn ang="0">
                    <a:pos x="295" y="159"/>
                  </a:cxn>
                  <a:cxn ang="0">
                    <a:pos x="243" y="134"/>
                  </a:cxn>
                  <a:cxn ang="0">
                    <a:pos x="182" y="103"/>
                  </a:cxn>
                  <a:cxn ang="0">
                    <a:pos x="133" y="77"/>
                  </a:cxn>
                  <a:cxn ang="0">
                    <a:pos x="97" y="54"/>
                  </a:cxn>
                  <a:cxn ang="0">
                    <a:pos x="71" y="35"/>
                  </a:cxn>
                  <a:cxn ang="0">
                    <a:pos x="52" y="22"/>
                  </a:cxn>
                  <a:cxn ang="0">
                    <a:pos x="41" y="12"/>
                  </a:cxn>
                  <a:cxn ang="0">
                    <a:pos x="33" y="4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7" y="2"/>
                  </a:cxn>
                  <a:cxn ang="0">
                    <a:pos x="23" y="5"/>
                  </a:cxn>
                  <a:cxn ang="0">
                    <a:pos x="20" y="9"/>
                  </a:cxn>
                  <a:cxn ang="0">
                    <a:pos x="12" y="23"/>
                  </a:cxn>
                  <a:cxn ang="0">
                    <a:pos x="6" y="39"/>
                  </a:cxn>
                  <a:cxn ang="0">
                    <a:pos x="2" y="48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1" y="73"/>
                  </a:cxn>
                  <a:cxn ang="0">
                    <a:pos x="3" y="79"/>
                  </a:cxn>
                  <a:cxn ang="0">
                    <a:pos x="7" y="84"/>
                  </a:cxn>
                  <a:cxn ang="0">
                    <a:pos x="10" y="87"/>
                  </a:cxn>
                  <a:cxn ang="0">
                    <a:pos x="12" y="88"/>
                  </a:cxn>
                  <a:cxn ang="0">
                    <a:pos x="16" y="89"/>
                  </a:cxn>
                  <a:cxn ang="0">
                    <a:pos x="21" y="89"/>
                  </a:cxn>
                </a:cxnLst>
                <a:rect l="0" t="0" r="r" b="b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9" name="Freeform 217"/>
              <p:cNvSpPr>
                <a:spLocks/>
              </p:cNvSpPr>
              <p:nvPr/>
            </p:nvSpPr>
            <p:spPr bwMode="auto">
              <a:xfrm>
                <a:off x="1551" y="1942"/>
                <a:ext cx="162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Freeform 218"/>
              <p:cNvSpPr>
                <a:spLocks/>
              </p:cNvSpPr>
              <p:nvPr/>
            </p:nvSpPr>
            <p:spPr bwMode="auto">
              <a:xfrm>
                <a:off x="1551" y="1942"/>
                <a:ext cx="162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Freeform 219"/>
              <p:cNvSpPr>
                <a:spLocks/>
              </p:cNvSpPr>
              <p:nvPr/>
            </p:nvSpPr>
            <p:spPr bwMode="auto">
              <a:xfrm>
                <a:off x="1556" y="1948"/>
                <a:ext cx="151" cy="235"/>
              </a:xfrm>
              <a:custGeom>
                <a:avLst/>
                <a:gdLst/>
                <a:ahLst/>
                <a:cxnLst>
                  <a:cxn ang="0">
                    <a:pos x="702" y="132"/>
                  </a:cxn>
                  <a:cxn ang="0">
                    <a:pos x="675" y="91"/>
                  </a:cxn>
                  <a:cxn ang="0">
                    <a:pos x="650" y="61"/>
                  </a:cxn>
                  <a:cxn ang="0">
                    <a:pos x="627" y="40"/>
                  </a:cxn>
                  <a:cxn ang="0">
                    <a:pos x="607" y="26"/>
                  </a:cxn>
                  <a:cxn ang="0">
                    <a:pos x="591" y="19"/>
                  </a:cxn>
                  <a:cxn ang="0">
                    <a:pos x="576" y="14"/>
                  </a:cxn>
                  <a:cxn ang="0">
                    <a:pos x="561" y="9"/>
                  </a:cxn>
                  <a:cxn ang="0">
                    <a:pos x="533" y="1"/>
                  </a:cxn>
                  <a:cxn ang="0">
                    <a:pos x="495" y="0"/>
                  </a:cxn>
                  <a:cxn ang="0">
                    <a:pos x="453" y="4"/>
                  </a:cxn>
                  <a:cxn ang="0">
                    <a:pos x="404" y="15"/>
                  </a:cxn>
                  <a:cxn ang="0">
                    <a:pos x="354" y="36"/>
                  </a:cxn>
                  <a:cxn ang="0">
                    <a:pos x="302" y="66"/>
                  </a:cxn>
                  <a:cxn ang="0">
                    <a:pos x="248" y="107"/>
                  </a:cxn>
                  <a:cxn ang="0">
                    <a:pos x="198" y="160"/>
                  </a:cxn>
                  <a:cxn ang="0">
                    <a:pos x="152" y="215"/>
                  </a:cxn>
                  <a:cxn ang="0">
                    <a:pos x="112" y="276"/>
                  </a:cxn>
                  <a:cxn ang="0">
                    <a:pos x="78" y="341"/>
                  </a:cxn>
                  <a:cxn ang="0">
                    <a:pos x="50" y="410"/>
                  </a:cxn>
                  <a:cxn ang="0">
                    <a:pos x="27" y="485"/>
                  </a:cxn>
                  <a:cxn ang="0">
                    <a:pos x="11" y="565"/>
                  </a:cxn>
                  <a:cxn ang="0">
                    <a:pos x="1" y="651"/>
                  </a:cxn>
                  <a:cxn ang="0">
                    <a:pos x="0" y="719"/>
                  </a:cxn>
                  <a:cxn ang="0">
                    <a:pos x="2" y="762"/>
                  </a:cxn>
                  <a:cxn ang="0">
                    <a:pos x="7" y="804"/>
                  </a:cxn>
                  <a:cxn ang="0">
                    <a:pos x="13" y="844"/>
                  </a:cxn>
                  <a:cxn ang="0">
                    <a:pos x="30" y="898"/>
                  </a:cxn>
                  <a:cxn ang="0">
                    <a:pos x="55" y="966"/>
                  </a:cxn>
                  <a:cxn ang="0">
                    <a:pos x="85" y="1023"/>
                  </a:cxn>
                  <a:cxn ang="0">
                    <a:pos x="117" y="1072"/>
                  </a:cxn>
                  <a:cxn ang="0">
                    <a:pos x="148" y="1111"/>
                  </a:cxn>
                  <a:cxn ang="0">
                    <a:pos x="176" y="1139"/>
                  </a:cxn>
                  <a:cxn ang="0">
                    <a:pos x="194" y="1156"/>
                  </a:cxn>
                  <a:cxn ang="0">
                    <a:pos x="208" y="1164"/>
                  </a:cxn>
                  <a:cxn ang="0">
                    <a:pos x="236" y="1173"/>
                  </a:cxn>
                  <a:cxn ang="0">
                    <a:pos x="278" y="1179"/>
                  </a:cxn>
                  <a:cxn ang="0">
                    <a:pos x="325" y="1177"/>
                  </a:cxn>
                  <a:cxn ang="0">
                    <a:pos x="377" y="1166"/>
                  </a:cxn>
                  <a:cxn ang="0">
                    <a:pos x="416" y="1152"/>
                  </a:cxn>
                  <a:cxn ang="0">
                    <a:pos x="443" y="1138"/>
                  </a:cxn>
                  <a:cxn ang="0">
                    <a:pos x="468" y="1123"/>
                  </a:cxn>
                  <a:cxn ang="0">
                    <a:pos x="493" y="1104"/>
                  </a:cxn>
                  <a:cxn ang="0">
                    <a:pos x="515" y="1083"/>
                  </a:cxn>
                  <a:cxn ang="0">
                    <a:pos x="538" y="1060"/>
                  </a:cxn>
                  <a:cxn ang="0">
                    <a:pos x="567" y="1021"/>
                  </a:cxn>
                  <a:cxn ang="0">
                    <a:pos x="601" y="968"/>
                  </a:cxn>
                  <a:cxn ang="0">
                    <a:pos x="631" y="917"/>
                  </a:cxn>
                  <a:cxn ang="0">
                    <a:pos x="657" y="866"/>
                  </a:cxn>
                  <a:cxn ang="0">
                    <a:pos x="690" y="792"/>
                  </a:cxn>
                  <a:cxn ang="0">
                    <a:pos x="720" y="703"/>
                  </a:cxn>
                  <a:cxn ang="0">
                    <a:pos x="741" y="615"/>
                  </a:cxn>
                  <a:cxn ang="0">
                    <a:pos x="753" y="527"/>
                  </a:cxn>
                  <a:cxn ang="0">
                    <a:pos x="760" y="458"/>
                  </a:cxn>
                  <a:cxn ang="0">
                    <a:pos x="761" y="387"/>
                  </a:cxn>
                  <a:cxn ang="0">
                    <a:pos x="757" y="314"/>
                  </a:cxn>
                  <a:cxn ang="0">
                    <a:pos x="747" y="246"/>
                  </a:cxn>
                  <a:cxn ang="0">
                    <a:pos x="735" y="200"/>
                  </a:cxn>
                  <a:cxn ang="0">
                    <a:pos x="722" y="171"/>
                  </a:cxn>
                </a:cxnLst>
                <a:rect l="0" t="0" r="r" b="b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" name="Freeform 220"/>
              <p:cNvSpPr>
                <a:spLocks/>
              </p:cNvSpPr>
              <p:nvPr/>
            </p:nvSpPr>
            <p:spPr bwMode="auto">
              <a:xfrm>
                <a:off x="1556" y="1951"/>
                <a:ext cx="144" cy="227"/>
              </a:xfrm>
              <a:custGeom>
                <a:avLst/>
                <a:gdLst/>
                <a:ahLst/>
                <a:cxnLst>
                  <a:cxn ang="0">
                    <a:pos x="662" y="118"/>
                  </a:cxn>
                  <a:cxn ang="0">
                    <a:pos x="637" y="81"/>
                  </a:cxn>
                  <a:cxn ang="0">
                    <a:pos x="614" y="53"/>
                  </a:cxn>
                  <a:cxn ang="0">
                    <a:pos x="593" y="35"/>
                  </a:cxn>
                  <a:cxn ang="0">
                    <a:pos x="573" y="22"/>
                  </a:cxn>
                  <a:cxn ang="0">
                    <a:pos x="558" y="16"/>
                  </a:cxn>
                  <a:cxn ang="0">
                    <a:pos x="543" y="14"/>
                  </a:cxn>
                  <a:cxn ang="0">
                    <a:pos x="528" y="9"/>
                  </a:cxn>
                  <a:cxn ang="0">
                    <a:pos x="501" y="2"/>
                  </a:cxn>
                  <a:cxn ang="0">
                    <a:pos x="466" y="0"/>
                  </a:cxn>
                  <a:cxn ang="0">
                    <a:pos x="426" y="5"/>
                  </a:cxn>
                  <a:cxn ang="0">
                    <a:pos x="382" y="17"/>
                  </a:cxn>
                  <a:cxn ang="0">
                    <a:pos x="336" y="37"/>
                  </a:cxn>
                  <a:cxn ang="0">
                    <a:pos x="287" y="67"/>
                  </a:cxn>
                  <a:cxn ang="0">
                    <a:pos x="239" y="108"/>
                  </a:cxn>
                  <a:cxn ang="0">
                    <a:pos x="190" y="158"/>
                  </a:cxn>
                  <a:cxn ang="0">
                    <a:pos x="148" y="214"/>
                  </a:cxn>
                  <a:cxn ang="0">
                    <a:pos x="110" y="273"/>
                  </a:cxn>
                  <a:cxn ang="0">
                    <a:pos x="78" y="336"/>
                  </a:cxn>
                  <a:cxn ang="0">
                    <a:pos x="50" y="403"/>
                  </a:cxn>
                  <a:cxn ang="0">
                    <a:pos x="29" y="475"/>
                  </a:cxn>
                  <a:cxn ang="0">
                    <a:pos x="14" y="551"/>
                  </a:cxn>
                  <a:cxn ang="0">
                    <a:pos x="4" y="633"/>
                  </a:cxn>
                  <a:cxn ang="0">
                    <a:pos x="0" y="698"/>
                  </a:cxn>
                  <a:cxn ang="0">
                    <a:pos x="2" y="737"/>
                  </a:cxn>
                  <a:cxn ang="0">
                    <a:pos x="7" y="777"/>
                  </a:cxn>
                  <a:cxn ang="0">
                    <a:pos x="13" y="814"/>
                  </a:cxn>
                  <a:cxn ang="0">
                    <a:pos x="27" y="866"/>
                  </a:cxn>
                  <a:cxn ang="0">
                    <a:pos x="50" y="928"/>
                  </a:cxn>
                  <a:cxn ang="0">
                    <a:pos x="78" y="983"/>
                  </a:cxn>
                  <a:cxn ang="0">
                    <a:pos x="108" y="1028"/>
                  </a:cxn>
                  <a:cxn ang="0">
                    <a:pos x="138" y="1064"/>
                  </a:cxn>
                  <a:cxn ang="0">
                    <a:pos x="164" y="1092"/>
                  </a:cxn>
                  <a:cxn ang="0">
                    <a:pos x="181" y="1106"/>
                  </a:cxn>
                  <a:cxn ang="0">
                    <a:pos x="195" y="1114"/>
                  </a:cxn>
                  <a:cxn ang="0">
                    <a:pos x="221" y="1123"/>
                  </a:cxn>
                  <a:cxn ang="0">
                    <a:pos x="261" y="1129"/>
                  </a:cxn>
                  <a:cxn ang="0">
                    <a:pos x="306" y="1126"/>
                  </a:cxn>
                  <a:cxn ang="0">
                    <a:pos x="354" y="1114"/>
                  </a:cxn>
                  <a:cxn ang="0">
                    <a:pos x="402" y="1093"/>
                  </a:cxn>
                  <a:cxn ang="0">
                    <a:pos x="437" y="1072"/>
                  </a:cxn>
                  <a:cxn ang="0">
                    <a:pos x="460" y="1053"/>
                  </a:cxn>
                  <a:cxn ang="0">
                    <a:pos x="481" y="1033"/>
                  </a:cxn>
                  <a:cxn ang="0">
                    <a:pos x="501" y="1010"/>
                  </a:cxn>
                  <a:cxn ang="0">
                    <a:pos x="530" y="972"/>
                  </a:cxn>
                  <a:cxn ang="0">
                    <a:pos x="563" y="921"/>
                  </a:cxn>
                  <a:cxn ang="0">
                    <a:pos x="593" y="869"/>
                  </a:cxn>
                  <a:cxn ang="0">
                    <a:pos x="618" y="817"/>
                  </a:cxn>
                  <a:cxn ang="0">
                    <a:pos x="648" y="742"/>
                  </a:cxn>
                  <a:cxn ang="0">
                    <a:pos x="678" y="651"/>
                  </a:cxn>
                  <a:cxn ang="0">
                    <a:pos x="695" y="569"/>
                  </a:cxn>
                  <a:cxn ang="0">
                    <a:pos x="707" y="485"/>
                  </a:cxn>
                  <a:cxn ang="0">
                    <a:pos x="712" y="423"/>
                  </a:cxn>
                  <a:cxn ang="0">
                    <a:pos x="713" y="357"/>
                  </a:cxn>
                  <a:cxn ang="0">
                    <a:pos x="709" y="291"/>
                  </a:cxn>
                  <a:cxn ang="0">
                    <a:pos x="700" y="227"/>
                  </a:cxn>
                  <a:cxn ang="0">
                    <a:pos x="689" y="182"/>
                  </a:cxn>
                  <a:cxn ang="0">
                    <a:pos x="679" y="155"/>
                  </a:cxn>
                </a:cxnLst>
                <a:rect l="0" t="0" r="r" b="b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Freeform 221"/>
              <p:cNvSpPr>
                <a:spLocks/>
              </p:cNvSpPr>
              <p:nvPr/>
            </p:nvSpPr>
            <p:spPr bwMode="auto">
              <a:xfrm>
                <a:off x="1559" y="1953"/>
                <a:ext cx="133" cy="218"/>
              </a:xfrm>
              <a:custGeom>
                <a:avLst/>
                <a:gdLst/>
                <a:ahLst/>
                <a:cxnLst>
                  <a:cxn ang="0">
                    <a:pos x="618" y="107"/>
                  </a:cxn>
                  <a:cxn ang="0">
                    <a:pos x="596" y="71"/>
                  </a:cxn>
                  <a:cxn ang="0">
                    <a:pos x="574" y="46"/>
                  </a:cxn>
                  <a:cxn ang="0">
                    <a:pos x="554" y="28"/>
                  </a:cxn>
                  <a:cxn ang="0">
                    <a:pos x="537" y="18"/>
                  </a:cxn>
                  <a:cxn ang="0">
                    <a:pos x="522" y="12"/>
                  </a:cxn>
                  <a:cxn ang="0">
                    <a:pos x="508" y="10"/>
                  </a:cxn>
                  <a:cxn ang="0">
                    <a:pos x="495" y="6"/>
                  </a:cxn>
                  <a:cxn ang="0">
                    <a:pos x="470" y="1"/>
                  </a:cxn>
                  <a:cxn ang="0">
                    <a:pos x="437" y="1"/>
                  </a:cxn>
                  <a:cxn ang="0">
                    <a:pos x="400" y="6"/>
                  </a:cxn>
                  <a:cxn ang="0">
                    <a:pos x="359" y="20"/>
                  </a:cxn>
                  <a:cxn ang="0">
                    <a:pos x="315" y="41"/>
                  </a:cxn>
                  <a:cxn ang="0">
                    <a:pos x="269" y="69"/>
                  </a:cxn>
                  <a:cxn ang="0">
                    <a:pos x="223" y="109"/>
                  </a:cxn>
                  <a:cxn ang="0">
                    <a:pos x="178" y="158"/>
                  </a:cxn>
                  <a:cxn ang="0">
                    <a:pos x="138" y="212"/>
                  </a:cxn>
                  <a:cxn ang="0">
                    <a:pos x="103" y="270"/>
                  </a:cxn>
                  <a:cxn ang="0">
                    <a:pos x="73" y="332"/>
                  </a:cxn>
                  <a:cxn ang="0">
                    <a:pos x="48" y="396"/>
                  </a:cxn>
                  <a:cxn ang="0">
                    <a:pos x="28" y="466"/>
                  </a:cxn>
                  <a:cxn ang="0">
                    <a:pos x="13" y="539"/>
                  </a:cxn>
                  <a:cxn ang="0">
                    <a:pos x="4" y="616"/>
                  </a:cxn>
                  <a:cxn ang="0">
                    <a:pos x="0" y="677"/>
                  </a:cxn>
                  <a:cxn ang="0">
                    <a:pos x="2" y="716"/>
                  </a:cxn>
                  <a:cxn ang="0">
                    <a:pos x="8" y="771"/>
                  </a:cxn>
                  <a:cxn ang="0">
                    <a:pos x="23" y="837"/>
                  </a:cxn>
                  <a:cxn ang="0">
                    <a:pos x="44" y="896"/>
                  </a:cxn>
                  <a:cxn ang="0">
                    <a:pos x="69" y="946"/>
                  </a:cxn>
                  <a:cxn ang="0">
                    <a:pos x="97" y="987"/>
                  </a:cxn>
                  <a:cxn ang="0">
                    <a:pos x="124" y="1019"/>
                  </a:cxn>
                  <a:cxn ang="0">
                    <a:pos x="149" y="1044"/>
                  </a:cxn>
                  <a:cxn ang="0">
                    <a:pos x="173" y="1060"/>
                  </a:cxn>
                  <a:cxn ang="0">
                    <a:pos x="205" y="1073"/>
                  </a:cxn>
                  <a:cxn ang="0">
                    <a:pos x="243" y="1077"/>
                  </a:cxn>
                  <a:cxn ang="0">
                    <a:pos x="285" y="1074"/>
                  </a:cxn>
                  <a:cxn ang="0">
                    <a:pos x="329" y="1062"/>
                  </a:cxn>
                  <a:cxn ang="0">
                    <a:pos x="374" y="1042"/>
                  </a:cxn>
                  <a:cxn ang="0">
                    <a:pos x="417" y="1012"/>
                  </a:cxn>
                  <a:cxn ang="0">
                    <a:pos x="447" y="983"/>
                  </a:cxn>
                  <a:cxn ang="0">
                    <a:pos x="467" y="961"/>
                  </a:cxn>
                  <a:cxn ang="0">
                    <a:pos x="493" y="924"/>
                  </a:cxn>
                  <a:cxn ang="0">
                    <a:pos x="525" y="873"/>
                  </a:cxn>
                  <a:cxn ang="0">
                    <a:pos x="552" y="822"/>
                  </a:cxn>
                  <a:cxn ang="0">
                    <a:pos x="577" y="771"/>
                  </a:cxn>
                  <a:cxn ang="0">
                    <a:pos x="607" y="696"/>
                  </a:cxn>
                  <a:cxn ang="0">
                    <a:pos x="634" y="606"/>
                  </a:cxn>
                  <a:cxn ang="0">
                    <a:pos x="652" y="527"/>
                  </a:cxn>
                  <a:cxn ang="0">
                    <a:pos x="661" y="449"/>
                  </a:cxn>
                  <a:cxn ang="0">
                    <a:pos x="666" y="390"/>
                  </a:cxn>
                  <a:cxn ang="0">
                    <a:pos x="666" y="328"/>
                  </a:cxn>
                  <a:cxn ang="0">
                    <a:pos x="663" y="265"/>
                  </a:cxn>
                  <a:cxn ang="0">
                    <a:pos x="654" y="207"/>
                  </a:cxn>
                  <a:cxn ang="0">
                    <a:pos x="639" y="152"/>
                  </a:cxn>
                </a:cxnLst>
                <a:rect l="0" t="0" r="r" b="b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Freeform 222"/>
              <p:cNvSpPr>
                <a:spLocks/>
              </p:cNvSpPr>
              <p:nvPr/>
            </p:nvSpPr>
            <p:spPr bwMode="auto">
              <a:xfrm>
                <a:off x="1561" y="1959"/>
                <a:ext cx="123" cy="207"/>
              </a:xfrm>
              <a:custGeom>
                <a:avLst/>
                <a:gdLst/>
                <a:ahLst/>
                <a:cxnLst>
                  <a:cxn ang="0">
                    <a:pos x="574" y="95"/>
                  </a:cxn>
                  <a:cxn ang="0">
                    <a:pos x="553" y="63"/>
                  </a:cxn>
                  <a:cxn ang="0">
                    <a:pos x="534" y="39"/>
                  </a:cxn>
                  <a:cxn ang="0">
                    <a:pos x="516" y="24"/>
                  </a:cxn>
                  <a:cxn ang="0">
                    <a:pos x="492" y="10"/>
                  </a:cxn>
                  <a:cxn ang="0">
                    <a:pos x="473" y="7"/>
                  </a:cxn>
                  <a:cxn ang="0">
                    <a:pos x="461" y="3"/>
                  </a:cxn>
                  <a:cxn ang="0">
                    <a:pos x="438" y="0"/>
                  </a:cxn>
                  <a:cxn ang="0">
                    <a:pos x="408" y="2"/>
                  </a:cxn>
                  <a:cxn ang="0">
                    <a:pos x="375" y="9"/>
                  </a:cxn>
                  <a:cxn ang="0">
                    <a:pos x="336" y="24"/>
                  </a:cxn>
                  <a:cxn ang="0">
                    <a:pos x="296" y="45"/>
                  </a:cxn>
                  <a:cxn ang="0">
                    <a:pos x="254" y="76"/>
                  </a:cxn>
                  <a:cxn ang="0">
                    <a:pos x="210" y="116"/>
                  </a:cxn>
                  <a:cxn ang="0">
                    <a:pos x="169" y="164"/>
                  </a:cxn>
                  <a:cxn ang="0">
                    <a:pos x="133" y="216"/>
                  </a:cxn>
                  <a:cxn ang="0">
                    <a:pos x="99" y="271"/>
                  </a:cxn>
                  <a:cxn ang="0">
                    <a:pos x="70" y="329"/>
                  </a:cxn>
                  <a:cxn ang="0">
                    <a:pos x="47" y="391"/>
                  </a:cxn>
                  <a:cxn ang="0">
                    <a:pos x="28" y="456"/>
                  </a:cxn>
                  <a:cxn ang="0">
                    <a:pos x="13" y="524"/>
                  </a:cxn>
                  <a:cxn ang="0">
                    <a:pos x="4" y="597"/>
                  </a:cxn>
                  <a:cxn ang="0">
                    <a:pos x="0" y="672"/>
                  </a:cxn>
                  <a:cxn ang="0">
                    <a:pos x="7" y="743"/>
                  </a:cxn>
                  <a:cxn ang="0">
                    <a:pos x="20" y="805"/>
                  </a:cxn>
                  <a:cxn ang="0">
                    <a:pos x="39" y="860"/>
                  </a:cxn>
                  <a:cxn ang="0">
                    <a:pos x="62" y="906"/>
                  </a:cxn>
                  <a:cxn ang="0">
                    <a:pos x="85" y="945"/>
                  </a:cxn>
                  <a:cxn ang="0">
                    <a:pos x="109" y="975"/>
                  </a:cxn>
                  <a:cxn ang="0">
                    <a:pos x="130" y="998"/>
                  </a:cxn>
                  <a:cxn ang="0">
                    <a:pos x="154" y="1012"/>
                  </a:cxn>
                  <a:cxn ang="0">
                    <a:pos x="185" y="1025"/>
                  </a:cxn>
                  <a:cxn ang="0">
                    <a:pos x="223" y="1029"/>
                  </a:cxn>
                  <a:cxn ang="0">
                    <a:pos x="261" y="1025"/>
                  </a:cxn>
                  <a:cxn ang="0">
                    <a:pos x="302" y="1012"/>
                  </a:cxn>
                  <a:cxn ang="0">
                    <a:pos x="344" y="991"/>
                  </a:cxn>
                  <a:cxn ang="0">
                    <a:pos x="383" y="963"/>
                  </a:cxn>
                  <a:cxn ang="0">
                    <a:pos x="420" y="924"/>
                  </a:cxn>
                  <a:cxn ang="0">
                    <a:pos x="452" y="878"/>
                  </a:cxn>
                  <a:cxn ang="0">
                    <a:pos x="482" y="828"/>
                  </a:cxn>
                  <a:cxn ang="0">
                    <a:pos x="510" y="777"/>
                  </a:cxn>
                  <a:cxn ang="0">
                    <a:pos x="533" y="725"/>
                  </a:cxn>
                  <a:cxn ang="0">
                    <a:pos x="562" y="651"/>
                  </a:cxn>
                  <a:cxn ang="0">
                    <a:pos x="591" y="562"/>
                  </a:cxn>
                  <a:cxn ang="0">
                    <a:pos x="607" y="487"/>
                  </a:cxn>
                  <a:cxn ang="0">
                    <a:pos x="616" y="413"/>
                  </a:cxn>
                  <a:cxn ang="0">
                    <a:pos x="619" y="358"/>
                  </a:cxn>
                  <a:cxn ang="0">
                    <a:pos x="619" y="300"/>
                  </a:cxn>
                  <a:cxn ang="0">
                    <a:pos x="616" y="242"/>
                  </a:cxn>
                  <a:cxn ang="0">
                    <a:pos x="608" y="187"/>
                  </a:cxn>
                  <a:cxn ang="0">
                    <a:pos x="593" y="138"/>
                  </a:cxn>
                </a:cxnLst>
                <a:rect l="0" t="0" r="r" b="b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" name="Freeform 223"/>
              <p:cNvSpPr>
                <a:spLocks/>
              </p:cNvSpPr>
              <p:nvPr/>
            </p:nvSpPr>
            <p:spPr bwMode="auto">
              <a:xfrm>
                <a:off x="1564" y="1965"/>
                <a:ext cx="112" cy="195"/>
              </a:xfrm>
              <a:custGeom>
                <a:avLst/>
                <a:gdLst/>
                <a:ahLst/>
                <a:cxnLst>
                  <a:cxn ang="0">
                    <a:pos x="427" y="3"/>
                  </a:cxn>
                  <a:cxn ang="0">
                    <a:pos x="406" y="0"/>
                  </a:cxn>
                  <a:cxn ang="0">
                    <a:pos x="380" y="3"/>
                  </a:cxn>
                  <a:cxn ang="0">
                    <a:pos x="349" y="10"/>
                  </a:cxn>
                  <a:cxn ang="0">
                    <a:pos x="314" y="25"/>
                  </a:cxn>
                  <a:cxn ang="0">
                    <a:pos x="276" y="48"/>
                  </a:cxn>
                  <a:cxn ang="0">
                    <a:pos x="237" y="78"/>
                  </a:cxn>
                  <a:cxn ang="0">
                    <a:pos x="199" y="116"/>
                  </a:cxn>
                  <a:cxn ang="0">
                    <a:pos x="160" y="164"/>
                  </a:cxn>
                  <a:cxn ang="0">
                    <a:pos x="125" y="215"/>
                  </a:cxn>
                  <a:cxn ang="0">
                    <a:pos x="94" y="267"/>
                  </a:cxn>
                  <a:cxn ang="0">
                    <a:pos x="67" y="323"/>
                  </a:cxn>
                  <a:cxn ang="0">
                    <a:pos x="44" y="382"/>
                  </a:cxn>
                  <a:cxn ang="0">
                    <a:pos x="25" y="445"/>
                  </a:cxn>
                  <a:cxn ang="0">
                    <a:pos x="13" y="509"/>
                  </a:cxn>
                  <a:cxn ang="0">
                    <a:pos x="4" y="578"/>
                  </a:cxn>
                  <a:cxn ang="0">
                    <a:pos x="0" y="649"/>
                  </a:cxn>
                  <a:cxn ang="0">
                    <a:pos x="5" y="714"/>
                  </a:cxn>
                  <a:cxn ang="0">
                    <a:pos x="18" y="772"/>
                  </a:cxn>
                  <a:cxn ang="0">
                    <a:pos x="34" y="821"/>
                  </a:cxn>
                  <a:cxn ang="0">
                    <a:pos x="55" y="864"/>
                  </a:cxn>
                  <a:cxn ang="0">
                    <a:pos x="77" y="899"/>
                  </a:cxn>
                  <a:cxn ang="0">
                    <a:pos x="98" y="928"/>
                  </a:cxn>
                  <a:cxn ang="0">
                    <a:pos x="116" y="948"/>
                  </a:cxn>
                  <a:cxn ang="0">
                    <a:pos x="139" y="964"/>
                  </a:cxn>
                  <a:cxn ang="0">
                    <a:pos x="170" y="975"/>
                  </a:cxn>
                  <a:cxn ang="0">
                    <a:pos x="205" y="979"/>
                  </a:cxn>
                  <a:cxn ang="0">
                    <a:pos x="241" y="975"/>
                  </a:cxn>
                  <a:cxn ang="0">
                    <a:pos x="277" y="963"/>
                  </a:cxn>
                  <a:cxn ang="0">
                    <a:pos x="315" y="943"/>
                  </a:cxn>
                  <a:cxn ang="0">
                    <a:pos x="351" y="913"/>
                  </a:cxn>
                  <a:cxn ang="0">
                    <a:pos x="385" y="874"/>
                  </a:cxn>
                  <a:cxn ang="0">
                    <a:pos x="417" y="828"/>
                  </a:cxn>
                  <a:cxn ang="0">
                    <a:pos x="445" y="778"/>
                  </a:cxn>
                  <a:cxn ang="0">
                    <a:pos x="470" y="727"/>
                  </a:cxn>
                  <a:cxn ang="0">
                    <a:pos x="492" y="674"/>
                  </a:cxn>
                  <a:cxn ang="0">
                    <a:pos x="519" y="599"/>
                  </a:cxn>
                  <a:cxn ang="0">
                    <a:pos x="546" y="511"/>
                  </a:cxn>
                  <a:cxn ang="0">
                    <a:pos x="562" y="440"/>
                  </a:cxn>
                  <a:cxn ang="0">
                    <a:pos x="569" y="372"/>
                  </a:cxn>
                  <a:cxn ang="0">
                    <a:pos x="573" y="321"/>
                  </a:cxn>
                  <a:cxn ang="0">
                    <a:pos x="573" y="269"/>
                  </a:cxn>
                  <a:cxn ang="0">
                    <a:pos x="569" y="216"/>
                  </a:cxn>
                  <a:cxn ang="0">
                    <a:pos x="561" y="166"/>
                  </a:cxn>
                  <a:cxn ang="0">
                    <a:pos x="548" y="120"/>
                  </a:cxn>
                  <a:cxn ang="0">
                    <a:pos x="531" y="81"/>
                  </a:cxn>
                  <a:cxn ang="0">
                    <a:pos x="512" y="53"/>
                  </a:cxn>
                  <a:cxn ang="0">
                    <a:pos x="493" y="33"/>
                  </a:cxn>
                  <a:cxn ang="0">
                    <a:pos x="477" y="19"/>
                  </a:cxn>
                  <a:cxn ang="0">
                    <a:pos x="456" y="9"/>
                  </a:cxn>
                  <a:cxn ang="0">
                    <a:pos x="438" y="6"/>
                  </a:cxn>
                </a:cxnLst>
                <a:rect l="0" t="0" r="r" b="b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" name="Freeform 224"/>
              <p:cNvSpPr>
                <a:spLocks/>
              </p:cNvSpPr>
              <p:nvPr/>
            </p:nvSpPr>
            <p:spPr bwMode="auto">
              <a:xfrm>
                <a:off x="1924" y="895"/>
                <a:ext cx="149" cy="218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7" name="Freeform 225"/>
              <p:cNvSpPr>
                <a:spLocks/>
              </p:cNvSpPr>
              <p:nvPr/>
            </p:nvSpPr>
            <p:spPr bwMode="auto">
              <a:xfrm>
                <a:off x="1924" y="895"/>
                <a:ext cx="149" cy="218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8" name="Freeform 226"/>
              <p:cNvSpPr>
                <a:spLocks/>
              </p:cNvSpPr>
              <p:nvPr/>
            </p:nvSpPr>
            <p:spPr bwMode="auto">
              <a:xfrm>
                <a:off x="1940" y="923"/>
                <a:ext cx="112" cy="195"/>
              </a:xfrm>
              <a:custGeom>
                <a:avLst/>
                <a:gdLst/>
                <a:ahLst/>
                <a:cxnLst>
                  <a:cxn ang="0">
                    <a:pos x="534" y="420"/>
                  </a:cxn>
                  <a:cxn ang="0">
                    <a:pos x="542" y="341"/>
                  </a:cxn>
                  <a:cxn ang="0">
                    <a:pos x="539" y="281"/>
                  </a:cxn>
                  <a:cxn ang="0">
                    <a:pos x="527" y="221"/>
                  </a:cxn>
                  <a:cxn ang="0">
                    <a:pos x="506" y="175"/>
                  </a:cxn>
                  <a:cxn ang="0">
                    <a:pos x="493" y="160"/>
                  </a:cxn>
                  <a:cxn ang="0">
                    <a:pos x="491" y="166"/>
                  </a:cxn>
                  <a:cxn ang="0">
                    <a:pos x="493" y="198"/>
                  </a:cxn>
                  <a:cxn ang="0">
                    <a:pos x="472" y="283"/>
                  </a:cxn>
                  <a:cxn ang="0">
                    <a:pos x="436" y="399"/>
                  </a:cxn>
                  <a:cxn ang="0">
                    <a:pos x="393" y="503"/>
                  </a:cxn>
                  <a:cxn ang="0">
                    <a:pos x="373" y="534"/>
                  </a:cxn>
                  <a:cxn ang="0">
                    <a:pos x="356" y="540"/>
                  </a:cxn>
                  <a:cxn ang="0">
                    <a:pos x="341" y="517"/>
                  </a:cxn>
                  <a:cxn ang="0">
                    <a:pos x="331" y="455"/>
                  </a:cxn>
                  <a:cxn ang="0">
                    <a:pos x="329" y="359"/>
                  </a:cxn>
                  <a:cxn ang="0">
                    <a:pos x="336" y="203"/>
                  </a:cxn>
                  <a:cxn ang="0">
                    <a:pos x="337" y="118"/>
                  </a:cxn>
                  <a:cxn ang="0">
                    <a:pos x="327" y="42"/>
                  </a:cxn>
                  <a:cxn ang="0">
                    <a:pos x="316" y="10"/>
                  </a:cxn>
                  <a:cxn ang="0">
                    <a:pos x="310" y="21"/>
                  </a:cxn>
                  <a:cxn ang="0">
                    <a:pos x="301" y="117"/>
                  </a:cxn>
                  <a:cxn ang="0">
                    <a:pos x="287" y="272"/>
                  </a:cxn>
                  <a:cxn ang="0">
                    <a:pos x="260" y="434"/>
                  </a:cxn>
                  <a:cxn ang="0">
                    <a:pos x="241" y="499"/>
                  </a:cxn>
                  <a:cxn ang="0">
                    <a:pos x="234" y="508"/>
                  </a:cxn>
                  <a:cxn ang="0">
                    <a:pos x="229" y="505"/>
                  </a:cxn>
                  <a:cxn ang="0">
                    <a:pos x="221" y="482"/>
                  </a:cxn>
                  <a:cxn ang="0">
                    <a:pos x="205" y="354"/>
                  </a:cxn>
                  <a:cxn ang="0">
                    <a:pos x="191" y="222"/>
                  </a:cxn>
                  <a:cxn ang="0">
                    <a:pos x="186" y="200"/>
                  </a:cxn>
                  <a:cxn ang="0">
                    <a:pos x="184" y="212"/>
                  </a:cxn>
                  <a:cxn ang="0">
                    <a:pos x="176" y="302"/>
                  </a:cxn>
                  <a:cxn ang="0">
                    <a:pos x="165" y="372"/>
                  </a:cxn>
                  <a:cxn ang="0">
                    <a:pos x="150" y="392"/>
                  </a:cxn>
                  <a:cxn ang="0">
                    <a:pos x="141" y="395"/>
                  </a:cxn>
                  <a:cxn ang="0">
                    <a:pos x="119" y="385"/>
                  </a:cxn>
                  <a:cxn ang="0">
                    <a:pos x="12" y="276"/>
                  </a:cxn>
                  <a:cxn ang="0">
                    <a:pos x="0" y="306"/>
                  </a:cxn>
                  <a:cxn ang="0">
                    <a:pos x="2" y="409"/>
                  </a:cxn>
                  <a:cxn ang="0">
                    <a:pos x="12" y="449"/>
                  </a:cxn>
                  <a:cxn ang="0">
                    <a:pos x="59" y="583"/>
                  </a:cxn>
                  <a:cxn ang="0">
                    <a:pos x="134" y="749"/>
                  </a:cxn>
                  <a:cxn ang="0">
                    <a:pos x="202" y="875"/>
                  </a:cxn>
                  <a:cxn ang="0">
                    <a:pos x="245" y="933"/>
                  </a:cxn>
                  <a:cxn ang="0">
                    <a:pos x="284" y="972"/>
                  </a:cxn>
                  <a:cxn ang="0">
                    <a:pos x="317" y="983"/>
                  </a:cxn>
                  <a:cxn ang="0">
                    <a:pos x="346" y="963"/>
                  </a:cxn>
                  <a:cxn ang="0">
                    <a:pos x="373" y="922"/>
                  </a:cxn>
                  <a:cxn ang="0">
                    <a:pos x="425" y="807"/>
                  </a:cxn>
                  <a:cxn ang="0">
                    <a:pos x="470" y="673"/>
                  </a:cxn>
                  <a:cxn ang="0">
                    <a:pos x="524" y="464"/>
                  </a:cxn>
                </a:cxnLst>
                <a:rect l="0" t="0" r="r" b="b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9" name="Freeform 227"/>
              <p:cNvSpPr>
                <a:spLocks/>
              </p:cNvSpPr>
              <p:nvPr/>
            </p:nvSpPr>
            <p:spPr bwMode="auto">
              <a:xfrm>
                <a:off x="2060" y="920"/>
                <a:ext cx="141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0" name="Freeform 228"/>
              <p:cNvSpPr>
                <a:spLocks/>
              </p:cNvSpPr>
              <p:nvPr/>
            </p:nvSpPr>
            <p:spPr bwMode="auto">
              <a:xfrm>
                <a:off x="2060" y="920"/>
                <a:ext cx="141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1" name="Freeform 229"/>
              <p:cNvSpPr>
                <a:spLocks/>
              </p:cNvSpPr>
              <p:nvPr/>
            </p:nvSpPr>
            <p:spPr bwMode="auto">
              <a:xfrm>
                <a:off x="2091" y="955"/>
                <a:ext cx="70" cy="181"/>
              </a:xfrm>
              <a:custGeom>
                <a:avLst/>
                <a:gdLst/>
                <a:ahLst/>
                <a:cxnLst>
                  <a:cxn ang="0">
                    <a:pos x="346" y="94"/>
                  </a:cxn>
                  <a:cxn ang="0">
                    <a:pos x="348" y="178"/>
                  </a:cxn>
                  <a:cxn ang="0">
                    <a:pos x="346" y="256"/>
                  </a:cxn>
                  <a:cxn ang="0">
                    <a:pos x="340" y="315"/>
                  </a:cxn>
                  <a:cxn ang="0">
                    <a:pos x="330" y="376"/>
                  </a:cxn>
                  <a:cxn ang="0">
                    <a:pos x="316" y="438"/>
                  </a:cxn>
                  <a:cxn ang="0">
                    <a:pos x="301" y="493"/>
                  </a:cxn>
                  <a:cxn ang="0">
                    <a:pos x="285" y="542"/>
                  </a:cxn>
                  <a:cxn ang="0">
                    <a:pos x="252" y="619"/>
                  </a:cxn>
                  <a:cxn ang="0">
                    <a:pos x="200" y="722"/>
                  </a:cxn>
                  <a:cxn ang="0">
                    <a:pos x="156" y="793"/>
                  </a:cxn>
                  <a:cxn ang="0">
                    <a:pos x="129" y="834"/>
                  </a:cxn>
                  <a:cxn ang="0">
                    <a:pos x="101" y="869"/>
                  </a:cxn>
                  <a:cxn ang="0">
                    <a:pos x="75" y="895"/>
                  </a:cxn>
                  <a:cxn ang="0">
                    <a:pos x="51" y="911"/>
                  </a:cxn>
                  <a:cxn ang="0">
                    <a:pos x="31" y="916"/>
                  </a:cxn>
                  <a:cxn ang="0">
                    <a:pos x="16" y="909"/>
                  </a:cxn>
                  <a:cxn ang="0">
                    <a:pos x="5" y="887"/>
                  </a:cxn>
                  <a:cxn ang="0">
                    <a:pos x="0" y="848"/>
                  </a:cxn>
                  <a:cxn ang="0">
                    <a:pos x="3" y="792"/>
                  </a:cxn>
                  <a:cxn ang="0">
                    <a:pos x="16" y="686"/>
                  </a:cxn>
                  <a:cxn ang="0">
                    <a:pos x="38" y="567"/>
                  </a:cxn>
                  <a:cxn ang="0">
                    <a:pos x="58" y="476"/>
                  </a:cxn>
                  <a:cxn ang="0">
                    <a:pos x="78" y="406"/>
                  </a:cxn>
                  <a:cxn ang="0">
                    <a:pos x="98" y="352"/>
                  </a:cxn>
                  <a:cxn ang="0">
                    <a:pos x="116" y="311"/>
                  </a:cxn>
                  <a:cxn ang="0">
                    <a:pos x="140" y="261"/>
                  </a:cxn>
                  <a:cxn ang="0">
                    <a:pos x="166" y="198"/>
                  </a:cxn>
                  <a:cxn ang="0">
                    <a:pos x="180" y="174"/>
                  </a:cxn>
                  <a:cxn ang="0">
                    <a:pos x="185" y="174"/>
                  </a:cxn>
                  <a:cxn ang="0">
                    <a:pos x="186" y="186"/>
                  </a:cxn>
                  <a:cxn ang="0">
                    <a:pos x="184" y="214"/>
                  </a:cxn>
                  <a:cxn ang="0">
                    <a:pos x="170" y="284"/>
                  </a:cxn>
                  <a:cxn ang="0">
                    <a:pos x="146" y="386"/>
                  </a:cxn>
                  <a:cxn ang="0">
                    <a:pos x="135" y="445"/>
                  </a:cxn>
                  <a:cxn ang="0">
                    <a:pos x="134" y="486"/>
                  </a:cxn>
                  <a:cxn ang="0">
                    <a:pos x="138" y="505"/>
                  </a:cxn>
                  <a:cxn ang="0">
                    <a:pos x="143" y="511"/>
                  </a:cxn>
                  <a:cxn ang="0">
                    <a:pos x="149" y="513"/>
                  </a:cxn>
                  <a:cxn ang="0">
                    <a:pos x="157" y="511"/>
                  </a:cxn>
                  <a:cxn ang="0">
                    <a:pos x="171" y="497"/>
                  </a:cxn>
                  <a:cxn ang="0">
                    <a:pos x="194" y="461"/>
                  </a:cxn>
                  <a:cxn ang="0">
                    <a:pos x="220" y="403"/>
                  </a:cxn>
                  <a:cxn ang="0">
                    <a:pos x="246" y="326"/>
                  </a:cxn>
                  <a:cxn ang="0">
                    <a:pos x="267" y="244"/>
                  </a:cxn>
                  <a:cxn ang="0">
                    <a:pos x="292" y="126"/>
                  </a:cxn>
                  <a:cxn ang="0">
                    <a:pos x="310" y="39"/>
                  </a:cxn>
                  <a:cxn ang="0">
                    <a:pos x="317" y="13"/>
                  </a:cxn>
                  <a:cxn ang="0">
                    <a:pos x="322" y="3"/>
                  </a:cxn>
                  <a:cxn ang="0">
                    <a:pos x="327" y="0"/>
                  </a:cxn>
                  <a:cxn ang="0">
                    <a:pos x="331" y="8"/>
                  </a:cxn>
                  <a:cxn ang="0">
                    <a:pos x="338" y="34"/>
                  </a:cxn>
                </a:cxnLst>
                <a:rect l="0" t="0" r="r" b="b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2" name="Freeform 230"/>
              <p:cNvSpPr>
                <a:spLocks/>
              </p:cNvSpPr>
              <p:nvPr/>
            </p:nvSpPr>
            <p:spPr bwMode="auto">
              <a:xfrm>
                <a:off x="2115" y="955"/>
                <a:ext cx="146" cy="232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3" name="Freeform 231"/>
              <p:cNvSpPr>
                <a:spLocks/>
              </p:cNvSpPr>
              <p:nvPr/>
            </p:nvSpPr>
            <p:spPr bwMode="auto">
              <a:xfrm>
                <a:off x="2115" y="955"/>
                <a:ext cx="146" cy="232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4" name="Freeform 232"/>
              <p:cNvSpPr>
                <a:spLocks/>
              </p:cNvSpPr>
              <p:nvPr/>
            </p:nvSpPr>
            <p:spPr bwMode="auto">
              <a:xfrm>
                <a:off x="2159" y="986"/>
                <a:ext cx="76" cy="155"/>
              </a:xfrm>
              <a:custGeom>
                <a:avLst/>
                <a:gdLst/>
                <a:ahLst/>
                <a:cxnLst>
                  <a:cxn ang="0">
                    <a:pos x="384" y="146"/>
                  </a:cxn>
                  <a:cxn ang="0">
                    <a:pos x="383" y="253"/>
                  </a:cxn>
                  <a:cxn ang="0">
                    <a:pos x="370" y="374"/>
                  </a:cxn>
                  <a:cxn ang="0">
                    <a:pos x="349" y="478"/>
                  </a:cxn>
                  <a:cxn ang="0">
                    <a:pos x="329" y="538"/>
                  </a:cxn>
                  <a:cxn ang="0">
                    <a:pos x="304" y="595"/>
                  </a:cxn>
                  <a:cxn ang="0">
                    <a:pos x="254" y="674"/>
                  </a:cxn>
                  <a:cxn ang="0">
                    <a:pos x="202" y="737"/>
                  </a:cxn>
                  <a:cxn ang="0">
                    <a:pos x="158" y="772"/>
                  </a:cxn>
                  <a:cxn ang="0">
                    <a:pos x="124" y="785"/>
                  </a:cxn>
                  <a:cxn ang="0">
                    <a:pos x="100" y="782"/>
                  </a:cxn>
                  <a:cxn ang="0">
                    <a:pos x="56" y="762"/>
                  </a:cxn>
                  <a:cxn ang="0">
                    <a:pos x="8" y="737"/>
                  </a:cxn>
                  <a:cxn ang="0">
                    <a:pos x="0" y="709"/>
                  </a:cxn>
                  <a:cxn ang="0">
                    <a:pos x="12" y="661"/>
                  </a:cxn>
                  <a:cxn ang="0">
                    <a:pos x="78" y="525"/>
                  </a:cxn>
                  <a:cxn ang="0">
                    <a:pos x="156" y="374"/>
                  </a:cxn>
                  <a:cxn ang="0">
                    <a:pos x="184" y="307"/>
                  </a:cxn>
                  <a:cxn ang="0">
                    <a:pos x="199" y="259"/>
                  </a:cxn>
                  <a:cxn ang="0">
                    <a:pos x="207" y="253"/>
                  </a:cxn>
                  <a:cxn ang="0">
                    <a:pos x="206" y="282"/>
                  </a:cxn>
                  <a:cxn ang="0">
                    <a:pos x="177" y="407"/>
                  </a:cxn>
                  <a:cxn ang="0">
                    <a:pos x="148" y="505"/>
                  </a:cxn>
                  <a:cxn ang="0">
                    <a:pos x="144" y="550"/>
                  </a:cxn>
                  <a:cxn ang="0">
                    <a:pos x="149" y="563"/>
                  </a:cxn>
                  <a:cxn ang="0">
                    <a:pos x="159" y="565"/>
                  </a:cxn>
                  <a:cxn ang="0">
                    <a:pos x="179" y="548"/>
                  </a:cxn>
                  <a:cxn ang="0">
                    <a:pos x="202" y="510"/>
                  </a:cxn>
                  <a:cxn ang="0">
                    <a:pos x="239" y="422"/>
                  </a:cxn>
                  <a:cxn ang="0">
                    <a:pos x="275" y="318"/>
                  </a:cxn>
                  <a:cxn ang="0">
                    <a:pos x="290" y="251"/>
                  </a:cxn>
                  <a:cxn ang="0">
                    <a:pos x="295" y="205"/>
                  </a:cxn>
                  <a:cxn ang="0">
                    <a:pos x="299" y="196"/>
                  </a:cxn>
                  <a:cxn ang="0">
                    <a:pos x="305" y="212"/>
                  </a:cxn>
                  <a:cxn ang="0">
                    <a:pos x="314" y="248"/>
                  </a:cxn>
                  <a:cxn ang="0">
                    <a:pos x="319" y="258"/>
                  </a:cxn>
                  <a:cxn ang="0">
                    <a:pos x="323" y="251"/>
                  </a:cxn>
                  <a:cxn ang="0">
                    <a:pos x="335" y="187"/>
                  </a:cxn>
                  <a:cxn ang="0">
                    <a:pos x="353" y="128"/>
                  </a:cxn>
                  <a:cxn ang="0">
                    <a:pos x="363" y="95"/>
                  </a:cxn>
                  <a:cxn ang="0">
                    <a:pos x="363" y="41"/>
                  </a:cxn>
                  <a:cxn ang="0">
                    <a:pos x="365" y="2"/>
                  </a:cxn>
                  <a:cxn ang="0">
                    <a:pos x="369" y="1"/>
                  </a:cxn>
                </a:cxnLst>
                <a:rect l="0" t="0" r="r" b="b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" name="Freeform 233"/>
              <p:cNvSpPr>
                <a:spLocks/>
              </p:cNvSpPr>
              <p:nvPr/>
            </p:nvSpPr>
            <p:spPr bwMode="auto">
              <a:xfrm>
                <a:off x="2185" y="1004"/>
                <a:ext cx="89" cy="198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" name="Freeform 234"/>
              <p:cNvSpPr>
                <a:spLocks/>
              </p:cNvSpPr>
              <p:nvPr/>
            </p:nvSpPr>
            <p:spPr bwMode="auto">
              <a:xfrm>
                <a:off x="2185" y="1004"/>
                <a:ext cx="89" cy="198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" name="Freeform 235"/>
              <p:cNvSpPr>
                <a:spLocks/>
              </p:cNvSpPr>
              <p:nvPr/>
            </p:nvSpPr>
            <p:spPr bwMode="auto">
              <a:xfrm>
                <a:off x="1741" y="981"/>
                <a:ext cx="191" cy="189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" name="Freeform 236"/>
              <p:cNvSpPr>
                <a:spLocks/>
              </p:cNvSpPr>
              <p:nvPr/>
            </p:nvSpPr>
            <p:spPr bwMode="auto">
              <a:xfrm>
                <a:off x="1741" y="981"/>
                <a:ext cx="191" cy="189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9" name="Freeform 237"/>
              <p:cNvSpPr>
                <a:spLocks/>
              </p:cNvSpPr>
              <p:nvPr/>
            </p:nvSpPr>
            <p:spPr bwMode="auto">
              <a:xfrm>
                <a:off x="1786" y="1012"/>
                <a:ext cx="128" cy="169"/>
              </a:xfrm>
              <a:custGeom>
                <a:avLst/>
                <a:gdLst/>
                <a:ahLst/>
                <a:cxnLst>
                  <a:cxn ang="0">
                    <a:pos x="427" y="57"/>
                  </a:cxn>
                  <a:cxn ang="0">
                    <a:pos x="373" y="18"/>
                  </a:cxn>
                  <a:cxn ang="0">
                    <a:pos x="337" y="0"/>
                  </a:cxn>
                  <a:cxn ang="0">
                    <a:pos x="361" y="19"/>
                  </a:cxn>
                  <a:cxn ang="0">
                    <a:pos x="382" y="49"/>
                  </a:cxn>
                  <a:cxn ang="0">
                    <a:pos x="393" y="83"/>
                  </a:cxn>
                  <a:cxn ang="0">
                    <a:pos x="393" y="106"/>
                  </a:cxn>
                  <a:cxn ang="0">
                    <a:pos x="387" y="133"/>
                  </a:cxn>
                  <a:cxn ang="0">
                    <a:pos x="372" y="163"/>
                  </a:cxn>
                  <a:cxn ang="0">
                    <a:pos x="357" y="201"/>
                  </a:cxn>
                  <a:cxn ang="0">
                    <a:pos x="361" y="304"/>
                  </a:cxn>
                  <a:cxn ang="0">
                    <a:pos x="367" y="374"/>
                  </a:cxn>
                  <a:cxn ang="0">
                    <a:pos x="361" y="400"/>
                  </a:cxn>
                  <a:cxn ang="0">
                    <a:pos x="345" y="411"/>
                  </a:cxn>
                  <a:cxn ang="0">
                    <a:pos x="321" y="409"/>
                  </a:cxn>
                  <a:cxn ang="0">
                    <a:pos x="290" y="390"/>
                  </a:cxn>
                  <a:cxn ang="0">
                    <a:pos x="252" y="356"/>
                  </a:cxn>
                  <a:cxn ang="0">
                    <a:pos x="185" y="286"/>
                  </a:cxn>
                  <a:cxn ang="0">
                    <a:pos x="100" y="193"/>
                  </a:cxn>
                  <a:cxn ang="0">
                    <a:pos x="40" y="116"/>
                  </a:cxn>
                  <a:cxn ang="0">
                    <a:pos x="0" y="49"/>
                  </a:cxn>
                  <a:cxn ang="0">
                    <a:pos x="54" y="134"/>
                  </a:cxn>
                  <a:cxn ang="0">
                    <a:pos x="176" y="312"/>
                  </a:cxn>
                  <a:cxn ang="0">
                    <a:pos x="245" y="404"/>
                  </a:cxn>
                  <a:cxn ang="0">
                    <a:pos x="287" y="453"/>
                  </a:cxn>
                  <a:cxn ang="0">
                    <a:pos x="302" y="478"/>
                  </a:cxn>
                  <a:cxn ang="0">
                    <a:pos x="305" y="493"/>
                  </a:cxn>
                  <a:cxn ang="0">
                    <a:pos x="296" y="498"/>
                  </a:cxn>
                  <a:cxn ang="0">
                    <a:pos x="265" y="493"/>
                  </a:cxn>
                  <a:cxn ang="0">
                    <a:pos x="216" y="468"/>
                  </a:cxn>
                  <a:cxn ang="0">
                    <a:pos x="172" y="436"/>
                  </a:cxn>
                  <a:cxn ang="0">
                    <a:pos x="161" y="420"/>
                  </a:cxn>
                  <a:cxn ang="0">
                    <a:pos x="147" y="394"/>
                  </a:cxn>
                  <a:cxn ang="0">
                    <a:pos x="111" y="345"/>
                  </a:cxn>
                  <a:cxn ang="0">
                    <a:pos x="35" y="267"/>
                  </a:cxn>
                  <a:cxn ang="0">
                    <a:pos x="54" y="311"/>
                  </a:cxn>
                  <a:cxn ang="0">
                    <a:pos x="86" y="369"/>
                  </a:cxn>
                  <a:cxn ang="0">
                    <a:pos x="135" y="440"/>
                  </a:cxn>
                  <a:cxn ang="0">
                    <a:pos x="205" y="515"/>
                  </a:cxn>
                  <a:cxn ang="0">
                    <a:pos x="295" y="589"/>
                  </a:cxn>
                  <a:cxn ang="0">
                    <a:pos x="407" y="693"/>
                  </a:cxn>
                  <a:cxn ang="0">
                    <a:pos x="502" y="780"/>
                  </a:cxn>
                  <a:cxn ang="0">
                    <a:pos x="553" y="819"/>
                  </a:cxn>
                  <a:cxn ang="0">
                    <a:pos x="595" y="840"/>
                  </a:cxn>
                  <a:cxn ang="0">
                    <a:pos x="625" y="837"/>
                  </a:cxn>
                  <a:cxn ang="0">
                    <a:pos x="642" y="803"/>
                  </a:cxn>
                  <a:cxn ang="0">
                    <a:pos x="638" y="731"/>
                  </a:cxn>
                  <a:cxn ang="0">
                    <a:pos x="613" y="613"/>
                  </a:cxn>
                  <a:cxn ang="0">
                    <a:pos x="509" y="253"/>
                  </a:cxn>
                  <a:cxn ang="0">
                    <a:pos x="468" y="94"/>
                  </a:cxn>
                  <a:cxn ang="0">
                    <a:pos x="471" y="94"/>
                  </a:cxn>
                </a:cxnLst>
                <a:rect l="0" t="0" r="r" b="b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0" name="Freeform 238"/>
              <p:cNvSpPr>
                <a:spLocks/>
              </p:cNvSpPr>
              <p:nvPr/>
            </p:nvSpPr>
            <p:spPr bwMode="auto">
              <a:xfrm>
                <a:off x="1650" y="1113"/>
                <a:ext cx="204" cy="155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1" name="Freeform 239"/>
              <p:cNvSpPr>
                <a:spLocks/>
              </p:cNvSpPr>
              <p:nvPr/>
            </p:nvSpPr>
            <p:spPr bwMode="auto">
              <a:xfrm>
                <a:off x="1650" y="1113"/>
                <a:ext cx="204" cy="155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2" name="Freeform 240"/>
              <p:cNvSpPr>
                <a:spLocks/>
              </p:cNvSpPr>
              <p:nvPr/>
            </p:nvSpPr>
            <p:spPr bwMode="auto">
              <a:xfrm>
                <a:off x="1666" y="1121"/>
                <a:ext cx="159" cy="109"/>
              </a:xfrm>
              <a:custGeom>
                <a:avLst/>
                <a:gdLst/>
                <a:ahLst/>
                <a:cxnLst>
                  <a:cxn ang="0">
                    <a:pos x="251" y="20"/>
                  </a:cxn>
                  <a:cxn ang="0">
                    <a:pos x="262" y="46"/>
                  </a:cxn>
                  <a:cxn ang="0">
                    <a:pos x="293" y="110"/>
                  </a:cxn>
                  <a:cxn ang="0">
                    <a:pos x="315" y="150"/>
                  </a:cxn>
                  <a:cxn ang="0">
                    <a:pos x="343" y="194"/>
                  </a:cxn>
                  <a:cxn ang="0">
                    <a:pos x="374" y="236"/>
                  </a:cxn>
                  <a:cxn ang="0">
                    <a:pos x="409" y="277"/>
                  </a:cxn>
                  <a:cxn ang="0">
                    <a:pos x="433" y="307"/>
                  </a:cxn>
                  <a:cxn ang="0">
                    <a:pos x="436" y="316"/>
                  </a:cxn>
                  <a:cxn ang="0">
                    <a:pos x="435" y="322"/>
                  </a:cxn>
                  <a:cxn ang="0">
                    <a:pos x="430" y="324"/>
                  </a:cxn>
                  <a:cxn ang="0">
                    <a:pos x="422" y="324"/>
                  </a:cxn>
                  <a:cxn ang="0">
                    <a:pos x="393" y="314"/>
                  </a:cxn>
                  <a:cxn ang="0">
                    <a:pos x="308" y="275"/>
                  </a:cxn>
                  <a:cxn ang="0">
                    <a:pos x="207" y="227"/>
                  </a:cxn>
                  <a:cxn ang="0">
                    <a:pos x="159" y="201"/>
                  </a:cxn>
                  <a:cxn ang="0">
                    <a:pos x="116" y="173"/>
                  </a:cxn>
                  <a:cxn ang="0">
                    <a:pos x="43" y="119"/>
                  </a:cxn>
                  <a:cxn ang="0">
                    <a:pos x="3" y="85"/>
                  </a:cxn>
                  <a:cxn ang="0">
                    <a:pos x="0" y="84"/>
                  </a:cxn>
                  <a:cxn ang="0">
                    <a:pos x="8" y="94"/>
                  </a:cxn>
                  <a:cxn ang="0">
                    <a:pos x="55" y="145"/>
                  </a:cxn>
                  <a:cxn ang="0">
                    <a:pos x="123" y="208"/>
                  </a:cxn>
                  <a:cxn ang="0">
                    <a:pos x="166" y="241"/>
                  </a:cxn>
                  <a:cxn ang="0">
                    <a:pos x="213" y="274"/>
                  </a:cxn>
                  <a:cxn ang="0">
                    <a:pos x="264" y="304"/>
                  </a:cxn>
                  <a:cxn ang="0">
                    <a:pos x="320" y="332"/>
                  </a:cxn>
                  <a:cxn ang="0">
                    <a:pos x="407" y="374"/>
                  </a:cxn>
                  <a:cxn ang="0">
                    <a:pos x="426" y="386"/>
                  </a:cxn>
                  <a:cxn ang="0">
                    <a:pos x="433" y="395"/>
                  </a:cxn>
                  <a:cxn ang="0">
                    <a:pos x="430" y="397"/>
                  </a:cxn>
                  <a:cxn ang="0">
                    <a:pos x="425" y="400"/>
                  </a:cxn>
                  <a:cxn ang="0">
                    <a:pos x="405" y="400"/>
                  </a:cxn>
                  <a:cxn ang="0">
                    <a:pos x="330" y="391"/>
                  </a:cxn>
                  <a:cxn ang="0">
                    <a:pos x="236" y="380"/>
                  </a:cxn>
                  <a:cxn ang="0">
                    <a:pos x="153" y="371"/>
                  </a:cxn>
                  <a:cxn ang="0">
                    <a:pos x="90" y="369"/>
                  </a:cxn>
                  <a:cxn ang="0">
                    <a:pos x="67" y="371"/>
                  </a:cxn>
                  <a:cxn ang="0">
                    <a:pos x="53" y="376"/>
                  </a:cxn>
                  <a:cxn ang="0">
                    <a:pos x="65" y="397"/>
                  </a:cxn>
                  <a:cxn ang="0">
                    <a:pos x="78" y="416"/>
                  </a:cxn>
                  <a:cxn ang="0">
                    <a:pos x="98" y="436"/>
                  </a:cxn>
                  <a:cxn ang="0">
                    <a:pos x="138" y="451"/>
                  </a:cxn>
                  <a:cxn ang="0">
                    <a:pos x="222" y="476"/>
                  </a:cxn>
                  <a:cxn ang="0">
                    <a:pos x="333" y="506"/>
                  </a:cxn>
                  <a:cxn ang="0">
                    <a:pos x="459" y="535"/>
                  </a:cxn>
                  <a:cxn ang="0">
                    <a:pos x="584" y="556"/>
                  </a:cxn>
                  <a:cxn ang="0">
                    <a:pos x="640" y="562"/>
                  </a:cxn>
                  <a:cxn ang="0">
                    <a:pos x="691" y="563"/>
                  </a:cxn>
                  <a:cxn ang="0">
                    <a:pos x="733" y="561"/>
                  </a:cxn>
                  <a:cxn ang="0">
                    <a:pos x="766" y="552"/>
                  </a:cxn>
                  <a:cxn ang="0">
                    <a:pos x="787" y="537"/>
                  </a:cxn>
                  <a:cxn ang="0">
                    <a:pos x="795" y="515"/>
                  </a:cxn>
                  <a:cxn ang="0">
                    <a:pos x="790" y="486"/>
                  </a:cxn>
                  <a:cxn ang="0">
                    <a:pos x="776" y="451"/>
                  </a:cxn>
                  <a:cxn ang="0">
                    <a:pos x="753" y="413"/>
                  </a:cxn>
                  <a:cxn ang="0">
                    <a:pos x="726" y="374"/>
                  </a:cxn>
                  <a:cxn ang="0">
                    <a:pos x="655" y="289"/>
                  </a:cxn>
                  <a:cxn ang="0">
                    <a:pos x="575" y="204"/>
                  </a:cxn>
                  <a:cxn ang="0">
                    <a:pos x="494" y="125"/>
                  </a:cxn>
                  <a:cxn ang="0">
                    <a:pos x="424" y="60"/>
                  </a:cxn>
                  <a:cxn ang="0">
                    <a:pos x="355" y="0"/>
                  </a:cxn>
                </a:cxnLst>
                <a:rect l="0" t="0" r="r" b="b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3" name="Freeform 241"/>
              <p:cNvSpPr>
                <a:spLocks/>
              </p:cNvSpPr>
              <p:nvPr/>
            </p:nvSpPr>
            <p:spPr bwMode="auto">
              <a:xfrm>
                <a:off x="1872" y="958"/>
                <a:ext cx="125" cy="207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4" name="Freeform 242"/>
              <p:cNvSpPr>
                <a:spLocks/>
              </p:cNvSpPr>
              <p:nvPr/>
            </p:nvSpPr>
            <p:spPr bwMode="auto">
              <a:xfrm>
                <a:off x="1872" y="958"/>
                <a:ext cx="125" cy="207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Freeform 243"/>
              <p:cNvSpPr>
                <a:spLocks/>
              </p:cNvSpPr>
              <p:nvPr/>
            </p:nvSpPr>
            <p:spPr bwMode="auto">
              <a:xfrm>
                <a:off x="1901" y="1012"/>
                <a:ext cx="86" cy="143"/>
              </a:xfrm>
              <a:custGeom>
                <a:avLst/>
                <a:gdLst/>
                <a:ahLst/>
                <a:cxnLst>
                  <a:cxn ang="0">
                    <a:pos x="413" y="505"/>
                  </a:cxn>
                  <a:cxn ang="0">
                    <a:pos x="382" y="513"/>
                  </a:cxn>
                  <a:cxn ang="0">
                    <a:pos x="356" y="512"/>
                  </a:cxn>
                  <a:cxn ang="0">
                    <a:pos x="333" y="503"/>
                  </a:cxn>
                  <a:cxn ang="0">
                    <a:pos x="308" y="486"/>
                  </a:cxn>
                  <a:cxn ang="0">
                    <a:pos x="283" y="458"/>
                  </a:cxn>
                  <a:cxn ang="0">
                    <a:pos x="258" y="420"/>
                  </a:cxn>
                  <a:cxn ang="0">
                    <a:pos x="210" y="316"/>
                  </a:cxn>
                  <a:cxn ang="0">
                    <a:pos x="124" y="124"/>
                  </a:cxn>
                  <a:cxn ang="0">
                    <a:pos x="73" y="9"/>
                  </a:cxn>
                  <a:cxn ang="0">
                    <a:pos x="88" y="53"/>
                  </a:cxn>
                  <a:cxn ang="0">
                    <a:pos x="151" y="251"/>
                  </a:cxn>
                  <a:cxn ang="0">
                    <a:pos x="186" y="386"/>
                  </a:cxn>
                  <a:cxn ang="0">
                    <a:pos x="194" y="453"/>
                  </a:cxn>
                  <a:cxn ang="0">
                    <a:pos x="186" y="491"/>
                  </a:cxn>
                  <a:cxn ang="0">
                    <a:pos x="177" y="500"/>
                  </a:cxn>
                  <a:cxn ang="0">
                    <a:pos x="160" y="505"/>
                  </a:cxn>
                  <a:cxn ang="0">
                    <a:pos x="134" y="490"/>
                  </a:cxn>
                  <a:cxn ang="0">
                    <a:pos x="109" y="457"/>
                  </a:cxn>
                  <a:cxn ang="0">
                    <a:pos x="70" y="356"/>
                  </a:cxn>
                  <a:cxn ang="0">
                    <a:pos x="39" y="253"/>
                  </a:cxn>
                  <a:cxn ang="0">
                    <a:pos x="56" y="339"/>
                  </a:cxn>
                  <a:cxn ang="0">
                    <a:pos x="85" y="492"/>
                  </a:cxn>
                  <a:cxn ang="0">
                    <a:pos x="93" y="561"/>
                  </a:cxn>
                  <a:cxn ang="0">
                    <a:pos x="83" y="581"/>
                  </a:cxn>
                  <a:cxn ang="0">
                    <a:pos x="64" y="601"/>
                  </a:cxn>
                  <a:cxn ang="0">
                    <a:pos x="40" y="617"/>
                  </a:cxn>
                  <a:cxn ang="0">
                    <a:pos x="18" y="624"/>
                  </a:cxn>
                  <a:cxn ang="0">
                    <a:pos x="0" y="623"/>
                  </a:cxn>
                  <a:cxn ang="0">
                    <a:pos x="14" y="652"/>
                  </a:cxn>
                  <a:cxn ang="0">
                    <a:pos x="44" y="683"/>
                  </a:cxn>
                  <a:cxn ang="0">
                    <a:pos x="85" y="707"/>
                  </a:cxn>
                  <a:cxn ang="0">
                    <a:pos x="119" y="717"/>
                  </a:cxn>
                  <a:cxn ang="0">
                    <a:pos x="160" y="722"/>
                  </a:cxn>
                  <a:cxn ang="0">
                    <a:pos x="209" y="722"/>
                  </a:cxn>
                  <a:cxn ang="0">
                    <a:pos x="266" y="713"/>
                  </a:cxn>
                  <a:cxn ang="0">
                    <a:pos x="317" y="697"/>
                  </a:cxn>
                  <a:cxn ang="0">
                    <a:pos x="356" y="676"/>
                  </a:cxn>
                  <a:cxn ang="0">
                    <a:pos x="386" y="649"/>
                  </a:cxn>
                  <a:cxn ang="0">
                    <a:pos x="406" y="622"/>
                  </a:cxn>
                  <a:cxn ang="0">
                    <a:pos x="419" y="592"/>
                  </a:cxn>
                  <a:cxn ang="0">
                    <a:pos x="431" y="538"/>
                  </a:cxn>
                  <a:cxn ang="0">
                    <a:pos x="429" y="495"/>
                  </a:cxn>
                </a:cxnLst>
                <a:rect l="0" t="0" r="r" b="b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Freeform 244"/>
              <p:cNvSpPr>
                <a:spLocks/>
              </p:cNvSpPr>
              <p:nvPr/>
            </p:nvSpPr>
            <p:spPr bwMode="auto">
              <a:xfrm>
                <a:off x="2000" y="949"/>
                <a:ext cx="115" cy="221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Freeform 245"/>
              <p:cNvSpPr>
                <a:spLocks/>
              </p:cNvSpPr>
              <p:nvPr/>
            </p:nvSpPr>
            <p:spPr bwMode="auto">
              <a:xfrm>
                <a:off x="2000" y="949"/>
                <a:ext cx="115" cy="221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" name="Freeform 246"/>
              <p:cNvSpPr>
                <a:spLocks/>
              </p:cNvSpPr>
              <p:nvPr/>
            </p:nvSpPr>
            <p:spPr bwMode="auto">
              <a:xfrm>
                <a:off x="2016" y="984"/>
                <a:ext cx="86" cy="175"/>
              </a:xfrm>
              <a:custGeom>
                <a:avLst/>
                <a:gdLst/>
                <a:ahLst/>
                <a:cxnLst>
                  <a:cxn ang="0">
                    <a:pos x="367" y="234"/>
                  </a:cxn>
                  <a:cxn ang="0">
                    <a:pos x="339" y="364"/>
                  </a:cxn>
                  <a:cxn ang="0">
                    <a:pos x="297" y="512"/>
                  </a:cxn>
                  <a:cxn ang="0">
                    <a:pos x="247" y="648"/>
                  </a:cxn>
                  <a:cxn ang="0">
                    <a:pos x="310" y="625"/>
                  </a:cxn>
                  <a:cxn ang="0">
                    <a:pos x="357" y="581"/>
                  </a:cxn>
                  <a:cxn ang="0">
                    <a:pos x="383" y="533"/>
                  </a:cxn>
                  <a:cxn ang="0">
                    <a:pos x="396" y="522"/>
                  </a:cxn>
                  <a:cxn ang="0">
                    <a:pos x="399" y="544"/>
                  </a:cxn>
                  <a:cxn ang="0">
                    <a:pos x="374" y="635"/>
                  </a:cxn>
                  <a:cxn ang="0">
                    <a:pos x="328" y="761"/>
                  </a:cxn>
                  <a:cxn ang="0">
                    <a:pos x="293" y="805"/>
                  </a:cxn>
                  <a:cxn ang="0">
                    <a:pos x="264" y="815"/>
                  </a:cxn>
                  <a:cxn ang="0">
                    <a:pos x="238" y="819"/>
                  </a:cxn>
                  <a:cxn ang="0">
                    <a:pos x="186" y="846"/>
                  </a:cxn>
                  <a:cxn ang="0">
                    <a:pos x="132" y="876"/>
                  </a:cxn>
                  <a:cxn ang="0">
                    <a:pos x="101" y="880"/>
                  </a:cxn>
                  <a:cxn ang="0">
                    <a:pos x="70" y="867"/>
                  </a:cxn>
                  <a:cxn ang="0">
                    <a:pos x="41" y="832"/>
                  </a:cxn>
                  <a:cxn ang="0">
                    <a:pos x="12" y="760"/>
                  </a:cxn>
                  <a:cxn ang="0">
                    <a:pos x="0" y="659"/>
                  </a:cxn>
                  <a:cxn ang="0">
                    <a:pos x="17" y="545"/>
                  </a:cxn>
                  <a:cxn ang="0">
                    <a:pos x="50" y="424"/>
                  </a:cxn>
                  <a:cxn ang="0">
                    <a:pos x="88" y="336"/>
                  </a:cxn>
                  <a:cxn ang="0">
                    <a:pos x="141" y="249"/>
                  </a:cxn>
                  <a:cxn ang="0">
                    <a:pos x="124" y="293"/>
                  </a:cxn>
                  <a:cxn ang="0">
                    <a:pos x="81" y="454"/>
                  </a:cxn>
                  <a:cxn ang="0">
                    <a:pos x="61" y="600"/>
                  </a:cxn>
                  <a:cxn ang="0">
                    <a:pos x="66" y="658"/>
                  </a:cxn>
                  <a:cxn ang="0">
                    <a:pos x="78" y="673"/>
                  </a:cxn>
                  <a:cxn ang="0">
                    <a:pos x="102" y="654"/>
                  </a:cxn>
                  <a:cxn ang="0">
                    <a:pos x="139" y="537"/>
                  </a:cxn>
                  <a:cxn ang="0">
                    <a:pos x="208" y="277"/>
                  </a:cxn>
                  <a:cxn ang="0">
                    <a:pos x="233" y="171"/>
                  </a:cxn>
                  <a:cxn ang="0">
                    <a:pos x="284" y="29"/>
                  </a:cxn>
                  <a:cxn ang="0">
                    <a:pos x="303" y="5"/>
                  </a:cxn>
                  <a:cxn ang="0">
                    <a:pos x="277" y="98"/>
                  </a:cxn>
                  <a:cxn ang="0">
                    <a:pos x="247" y="213"/>
                  </a:cxn>
                  <a:cxn ang="0">
                    <a:pos x="242" y="281"/>
                  </a:cxn>
                  <a:cxn ang="0">
                    <a:pos x="221" y="434"/>
                  </a:cxn>
                  <a:cxn ang="0">
                    <a:pos x="201" y="584"/>
                  </a:cxn>
                  <a:cxn ang="0">
                    <a:pos x="202" y="616"/>
                  </a:cxn>
                  <a:cxn ang="0">
                    <a:pos x="213" y="606"/>
                  </a:cxn>
                  <a:cxn ang="0">
                    <a:pos x="249" y="530"/>
                  </a:cxn>
                  <a:cxn ang="0">
                    <a:pos x="309" y="346"/>
                  </a:cxn>
                  <a:cxn ang="0">
                    <a:pos x="340" y="192"/>
                  </a:cxn>
                  <a:cxn ang="0">
                    <a:pos x="359" y="90"/>
                  </a:cxn>
                  <a:cxn ang="0">
                    <a:pos x="365" y="85"/>
                  </a:cxn>
                  <a:cxn ang="0">
                    <a:pos x="372" y="137"/>
                  </a:cxn>
                </a:cxnLst>
                <a:rect l="0" t="0" r="r" b="b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" name="Freeform 247"/>
              <p:cNvSpPr>
                <a:spLocks/>
              </p:cNvSpPr>
              <p:nvPr/>
            </p:nvSpPr>
            <p:spPr bwMode="auto">
              <a:xfrm>
                <a:off x="1718" y="1087"/>
                <a:ext cx="201" cy="149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Freeform 248"/>
              <p:cNvSpPr>
                <a:spLocks/>
              </p:cNvSpPr>
              <p:nvPr/>
            </p:nvSpPr>
            <p:spPr bwMode="auto">
              <a:xfrm>
                <a:off x="1718" y="1087"/>
                <a:ext cx="201" cy="149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" name="Freeform 249"/>
              <p:cNvSpPr>
                <a:spLocks/>
              </p:cNvSpPr>
              <p:nvPr/>
            </p:nvSpPr>
            <p:spPr bwMode="auto">
              <a:xfrm>
                <a:off x="1757" y="1113"/>
                <a:ext cx="159" cy="112"/>
              </a:xfrm>
              <a:custGeom>
                <a:avLst/>
                <a:gdLst/>
                <a:ahLst/>
                <a:cxnLst>
                  <a:cxn ang="0">
                    <a:pos x="126" y="212"/>
                  </a:cxn>
                  <a:cxn ang="0">
                    <a:pos x="343" y="329"/>
                  </a:cxn>
                  <a:cxn ang="0">
                    <a:pos x="514" y="403"/>
                  </a:cxn>
                  <a:cxn ang="0">
                    <a:pos x="451" y="436"/>
                  </a:cxn>
                  <a:cxn ang="0">
                    <a:pos x="387" y="436"/>
                  </a:cxn>
                  <a:cxn ang="0">
                    <a:pos x="332" y="425"/>
                  </a:cxn>
                  <a:cxn ang="0">
                    <a:pos x="314" y="429"/>
                  </a:cxn>
                  <a:cxn ang="0">
                    <a:pos x="329" y="445"/>
                  </a:cxn>
                  <a:cxn ang="0">
                    <a:pos x="411" y="489"/>
                  </a:cxn>
                  <a:cxn ang="0">
                    <a:pos x="537" y="541"/>
                  </a:cxn>
                  <a:cxn ang="0">
                    <a:pos x="592" y="545"/>
                  </a:cxn>
                  <a:cxn ang="0">
                    <a:pos x="619" y="533"/>
                  </a:cxn>
                  <a:cxn ang="0">
                    <a:pos x="639" y="515"/>
                  </a:cxn>
                  <a:cxn ang="0">
                    <a:pos x="693" y="496"/>
                  </a:cxn>
                  <a:cxn ang="0">
                    <a:pos x="752" y="476"/>
                  </a:cxn>
                  <a:cxn ang="0">
                    <a:pos x="777" y="456"/>
                  </a:cxn>
                  <a:cxn ang="0">
                    <a:pos x="790" y="426"/>
                  </a:cxn>
                  <a:cxn ang="0">
                    <a:pos x="785" y="380"/>
                  </a:cxn>
                  <a:cxn ang="0">
                    <a:pos x="753" y="312"/>
                  </a:cxn>
                  <a:cxn ang="0">
                    <a:pos x="687" y="233"/>
                  </a:cxn>
                  <a:cxn ang="0">
                    <a:pos x="592" y="168"/>
                  </a:cxn>
                  <a:cxn ang="0">
                    <a:pos x="481" y="109"/>
                  </a:cxn>
                  <a:cxn ang="0">
                    <a:pos x="391" y="76"/>
                  </a:cxn>
                  <a:cxn ang="0">
                    <a:pos x="290" y="57"/>
                  </a:cxn>
                  <a:cxn ang="0">
                    <a:pos x="333" y="77"/>
                  </a:cxn>
                  <a:cxn ang="0">
                    <a:pos x="481" y="153"/>
                  </a:cxn>
                  <a:cxn ang="0">
                    <a:pos x="600" y="237"/>
                  </a:cxn>
                  <a:cxn ang="0">
                    <a:pos x="639" y="279"/>
                  </a:cxn>
                  <a:cxn ang="0">
                    <a:pos x="641" y="299"/>
                  </a:cxn>
                  <a:cxn ang="0">
                    <a:pos x="611" y="303"/>
                  </a:cxn>
                  <a:cxn ang="0">
                    <a:pos x="501" y="250"/>
                  </a:cxn>
                  <a:cxn ang="0">
                    <a:pos x="267" y="126"/>
                  </a:cxn>
                  <a:cxn ang="0">
                    <a:pos x="172" y="71"/>
                  </a:cxn>
                  <a:cxn ang="0">
                    <a:pos x="31" y="10"/>
                  </a:cxn>
                  <a:cxn ang="0">
                    <a:pos x="2" y="3"/>
                  </a:cxn>
                  <a:cxn ang="0">
                    <a:pos x="87" y="51"/>
                  </a:cxn>
                  <a:cxn ang="0">
                    <a:pos x="191" y="111"/>
                  </a:cxn>
                  <a:cxn ang="0">
                    <a:pos x="243" y="154"/>
                  </a:cxn>
                  <a:cxn ang="0">
                    <a:pos x="369" y="242"/>
                  </a:cxn>
                  <a:cxn ang="0">
                    <a:pos x="493" y="327"/>
                  </a:cxn>
                  <a:cxn ang="0">
                    <a:pos x="514" y="350"/>
                  </a:cxn>
                  <a:cxn ang="0">
                    <a:pos x="499" y="352"/>
                  </a:cxn>
                  <a:cxn ang="0">
                    <a:pos x="420" y="327"/>
                  </a:cxn>
                  <a:cxn ang="0">
                    <a:pos x="245" y="247"/>
                  </a:cxn>
                  <a:cxn ang="0">
                    <a:pos x="113" y="163"/>
                  </a:cxn>
                  <a:cxn ang="0">
                    <a:pos x="23" y="106"/>
                  </a:cxn>
                  <a:cxn ang="0">
                    <a:pos x="15" y="108"/>
                  </a:cxn>
                  <a:cxn ang="0">
                    <a:pos x="48" y="149"/>
                  </a:cxn>
                </a:cxnLst>
                <a:rect l="0" t="0" r="r" b="b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Freeform 250"/>
              <p:cNvSpPr>
                <a:spLocks/>
              </p:cNvSpPr>
              <p:nvPr/>
            </p:nvSpPr>
            <p:spPr bwMode="auto">
              <a:xfrm>
                <a:off x="1624" y="1193"/>
                <a:ext cx="214" cy="132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3" name="Freeform 251"/>
              <p:cNvSpPr>
                <a:spLocks/>
              </p:cNvSpPr>
              <p:nvPr/>
            </p:nvSpPr>
            <p:spPr bwMode="auto">
              <a:xfrm>
                <a:off x="1624" y="1193"/>
                <a:ext cx="214" cy="132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4" name="Freeform 252"/>
              <p:cNvSpPr>
                <a:spLocks/>
              </p:cNvSpPr>
              <p:nvPr/>
            </p:nvSpPr>
            <p:spPr bwMode="auto">
              <a:xfrm>
                <a:off x="2073" y="1015"/>
                <a:ext cx="104" cy="198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5" name="Freeform 253"/>
              <p:cNvSpPr>
                <a:spLocks/>
              </p:cNvSpPr>
              <p:nvPr/>
            </p:nvSpPr>
            <p:spPr bwMode="auto">
              <a:xfrm>
                <a:off x="2073" y="1015"/>
                <a:ext cx="104" cy="198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" name="Freeform 254"/>
              <p:cNvSpPr>
                <a:spLocks/>
              </p:cNvSpPr>
              <p:nvPr/>
            </p:nvSpPr>
            <p:spPr bwMode="auto">
              <a:xfrm>
                <a:off x="1916" y="1118"/>
                <a:ext cx="89" cy="9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" name="Freeform 255"/>
              <p:cNvSpPr>
                <a:spLocks/>
              </p:cNvSpPr>
              <p:nvPr/>
            </p:nvSpPr>
            <p:spPr bwMode="auto">
              <a:xfrm>
                <a:off x="1916" y="1118"/>
                <a:ext cx="89" cy="9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" name="Freeform 256"/>
              <p:cNvSpPr>
                <a:spLocks/>
              </p:cNvSpPr>
              <p:nvPr/>
            </p:nvSpPr>
            <p:spPr bwMode="auto">
              <a:xfrm>
                <a:off x="1903" y="1139"/>
                <a:ext cx="99" cy="123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9" name="Freeform 257"/>
              <p:cNvSpPr>
                <a:spLocks/>
              </p:cNvSpPr>
              <p:nvPr/>
            </p:nvSpPr>
            <p:spPr bwMode="auto">
              <a:xfrm>
                <a:off x="1903" y="1139"/>
                <a:ext cx="99" cy="123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0" name="Freeform 258"/>
              <p:cNvSpPr>
                <a:spLocks/>
              </p:cNvSpPr>
              <p:nvPr/>
            </p:nvSpPr>
            <p:spPr bwMode="auto">
              <a:xfrm>
                <a:off x="2016" y="1101"/>
                <a:ext cx="73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" name="Freeform 259"/>
              <p:cNvSpPr>
                <a:spLocks/>
              </p:cNvSpPr>
              <p:nvPr/>
            </p:nvSpPr>
            <p:spPr bwMode="auto">
              <a:xfrm>
                <a:off x="2016" y="1101"/>
                <a:ext cx="73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" name="Freeform 260"/>
              <p:cNvSpPr>
                <a:spLocks/>
              </p:cNvSpPr>
              <p:nvPr/>
            </p:nvSpPr>
            <p:spPr bwMode="auto">
              <a:xfrm>
                <a:off x="1723" y="1193"/>
                <a:ext cx="183" cy="141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3" name="Freeform 261"/>
              <p:cNvSpPr>
                <a:spLocks/>
              </p:cNvSpPr>
              <p:nvPr/>
            </p:nvSpPr>
            <p:spPr bwMode="auto">
              <a:xfrm>
                <a:off x="1723" y="1193"/>
                <a:ext cx="183" cy="141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Freeform 262"/>
              <p:cNvSpPr>
                <a:spLocks/>
              </p:cNvSpPr>
              <p:nvPr/>
            </p:nvSpPr>
            <p:spPr bwMode="auto">
              <a:xfrm>
                <a:off x="1859" y="1176"/>
                <a:ext cx="115" cy="106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5" name="Freeform 263"/>
              <p:cNvSpPr>
                <a:spLocks/>
              </p:cNvSpPr>
              <p:nvPr/>
            </p:nvSpPr>
            <p:spPr bwMode="auto">
              <a:xfrm>
                <a:off x="1859" y="1176"/>
                <a:ext cx="115" cy="106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" name="Freeform 264"/>
              <p:cNvSpPr>
                <a:spLocks/>
              </p:cNvSpPr>
              <p:nvPr/>
            </p:nvSpPr>
            <p:spPr bwMode="auto">
              <a:xfrm>
                <a:off x="1950" y="1110"/>
                <a:ext cx="97" cy="143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" name="Freeform 265"/>
              <p:cNvSpPr>
                <a:spLocks/>
              </p:cNvSpPr>
              <p:nvPr/>
            </p:nvSpPr>
            <p:spPr bwMode="auto">
              <a:xfrm>
                <a:off x="1950" y="1110"/>
                <a:ext cx="97" cy="143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Freeform 266"/>
              <p:cNvSpPr>
                <a:spLocks/>
              </p:cNvSpPr>
              <p:nvPr/>
            </p:nvSpPr>
            <p:spPr bwMode="auto">
              <a:xfrm>
                <a:off x="2070" y="1164"/>
                <a:ext cx="73" cy="98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67"/>
              <p:cNvSpPr>
                <a:spLocks/>
              </p:cNvSpPr>
              <p:nvPr/>
            </p:nvSpPr>
            <p:spPr bwMode="auto">
              <a:xfrm>
                <a:off x="2070" y="1164"/>
                <a:ext cx="73" cy="98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Freeform 268"/>
              <p:cNvSpPr>
                <a:spLocks/>
              </p:cNvSpPr>
              <p:nvPr/>
            </p:nvSpPr>
            <p:spPr bwMode="auto">
              <a:xfrm>
                <a:off x="1843" y="1259"/>
                <a:ext cx="84" cy="95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1" name="Freeform 269"/>
              <p:cNvSpPr>
                <a:spLocks/>
              </p:cNvSpPr>
              <p:nvPr/>
            </p:nvSpPr>
            <p:spPr bwMode="auto">
              <a:xfrm>
                <a:off x="1843" y="1259"/>
                <a:ext cx="84" cy="95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2" name="Freeform 270"/>
              <p:cNvSpPr>
                <a:spLocks/>
              </p:cNvSpPr>
              <p:nvPr/>
            </p:nvSpPr>
            <p:spPr bwMode="auto">
              <a:xfrm>
                <a:off x="1650" y="1222"/>
                <a:ext cx="167" cy="135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Freeform 271"/>
              <p:cNvSpPr>
                <a:spLocks/>
              </p:cNvSpPr>
              <p:nvPr/>
            </p:nvSpPr>
            <p:spPr bwMode="auto">
              <a:xfrm>
                <a:off x="1650" y="1222"/>
                <a:ext cx="167" cy="135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272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Freeform 273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6" name="Freeform 274"/>
              <p:cNvSpPr>
                <a:spLocks/>
              </p:cNvSpPr>
              <p:nvPr/>
            </p:nvSpPr>
            <p:spPr bwMode="auto">
              <a:xfrm>
                <a:off x="1950" y="1216"/>
                <a:ext cx="104" cy="89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" name="Freeform 275"/>
              <p:cNvSpPr>
                <a:spLocks/>
              </p:cNvSpPr>
              <p:nvPr/>
            </p:nvSpPr>
            <p:spPr bwMode="auto">
              <a:xfrm>
                <a:off x="1950" y="1216"/>
                <a:ext cx="104" cy="89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8" name="Freeform 276"/>
              <p:cNvSpPr>
                <a:spLocks/>
              </p:cNvSpPr>
              <p:nvPr/>
            </p:nvSpPr>
            <p:spPr bwMode="auto">
              <a:xfrm>
                <a:off x="2010" y="1216"/>
                <a:ext cx="125" cy="115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9" name="Freeform 277"/>
              <p:cNvSpPr>
                <a:spLocks/>
              </p:cNvSpPr>
              <p:nvPr/>
            </p:nvSpPr>
            <p:spPr bwMode="auto">
              <a:xfrm>
                <a:off x="2010" y="1216"/>
                <a:ext cx="125" cy="115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0" name="Freeform 278"/>
              <p:cNvSpPr>
                <a:spLocks/>
              </p:cNvSpPr>
              <p:nvPr/>
            </p:nvSpPr>
            <p:spPr bwMode="auto">
              <a:xfrm>
                <a:off x="1760" y="1282"/>
                <a:ext cx="146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1" name="Freeform 279"/>
              <p:cNvSpPr>
                <a:spLocks/>
              </p:cNvSpPr>
              <p:nvPr/>
            </p:nvSpPr>
            <p:spPr bwMode="auto">
              <a:xfrm>
                <a:off x="1760" y="1282"/>
                <a:ext cx="146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2" name="Freeform 280"/>
              <p:cNvSpPr>
                <a:spLocks/>
              </p:cNvSpPr>
              <p:nvPr/>
            </p:nvSpPr>
            <p:spPr bwMode="auto">
              <a:xfrm>
                <a:off x="1885" y="1271"/>
                <a:ext cx="144" cy="106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3" name="Freeform 281"/>
              <p:cNvSpPr>
                <a:spLocks/>
              </p:cNvSpPr>
              <p:nvPr/>
            </p:nvSpPr>
            <p:spPr bwMode="auto">
              <a:xfrm>
                <a:off x="1885" y="1271"/>
                <a:ext cx="144" cy="106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4" name="Freeform 282"/>
              <p:cNvSpPr>
                <a:spLocks/>
              </p:cNvSpPr>
              <p:nvPr/>
            </p:nvSpPr>
            <p:spPr bwMode="auto">
              <a:xfrm>
                <a:off x="3864" y="1276"/>
                <a:ext cx="159" cy="207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5" name="Freeform 283"/>
              <p:cNvSpPr>
                <a:spLocks/>
              </p:cNvSpPr>
              <p:nvPr/>
            </p:nvSpPr>
            <p:spPr bwMode="auto">
              <a:xfrm>
                <a:off x="3864" y="1276"/>
                <a:ext cx="159" cy="207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6" name="Freeform 284"/>
              <p:cNvSpPr>
                <a:spLocks/>
              </p:cNvSpPr>
              <p:nvPr/>
            </p:nvSpPr>
            <p:spPr bwMode="auto">
              <a:xfrm>
                <a:off x="3897" y="1299"/>
                <a:ext cx="115" cy="189"/>
              </a:xfrm>
              <a:custGeom>
                <a:avLst/>
                <a:gdLst/>
                <a:ahLst/>
                <a:cxnLst>
                  <a:cxn ang="0">
                    <a:pos x="30" y="317"/>
                  </a:cxn>
                  <a:cxn ang="0">
                    <a:pos x="47" y="239"/>
                  </a:cxn>
                  <a:cxn ang="0">
                    <a:pos x="70" y="182"/>
                  </a:cxn>
                  <a:cxn ang="0">
                    <a:pos x="101" y="129"/>
                  </a:cxn>
                  <a:cxn ang="0">
                    <a:pos x="137" y="93"/>
                  </a:cxn>
                  <a:cxn ang="0">
                    <a:pos x="153" y="83"/>
                  </a:cxn>
                  <a:cxn ang="0">
                    <a:pos x="155" y="91"/>
                  </a:cxn>
                  <a:cxn ang="0">
                    <a:pos x="137" y="147"/>
                  </a:cxn>
                  <a:cxn ang="0">
                    <a:pos x="129" y="287"/>
                  </a:cxn>
                  <a:cxn ang="0">
                    <a:pos x="130" y="410"/>
                  </a:cxn>
                  <a:cxn ang="0">
                    <a:pos x="139" y="468"/>
                  </a:cxn>
                  <a:cxn ang="0">
                    <a:pos x="151" y="488"/>
                  </a:cxn>
                  <a:cxn ang="0">
                    <a:pos x="170" y="481"/>
                  </a:cxn>
                  <a:cxn ang="0">
                    <a:pos x="197" y="438"/>
                  </a:cxn>
                  <a:cxn ang="0">
                    <a:pos x="232" y="358"/>
                  </a:cxn>
                  <a:cxn ang="0">
                    <a:pos x="270" y="240"/>
                  </a:cxn>
                  <a:cxn ang="0">
                    <a:pos x="304" y="128"/>
                  </a:cxn>
                  <a:cxn ang="0">
                    <a:pos x="336" y="55"/>
                  </a:cxn>
                  <a:cxn ang="0">
                    <a:pos x="362" y="16"/>
                  </a:cxn>
                  <a:cxn ang="0">
                    <a:pos x="376" y="5"/>
                  </a:cxn>
                  <a:cxn ang="0">
                    <a:pos x="358" y="74"/>
                  </a:cxn>
                  <a:cxn ang="0">
                    <a:pos x="326" y="206"/>
                  </a:cxn>
                  <a:cxn ang="0">
                    <a:pos x="287" y="375"/>
                  </a:cxn>
                  <a:cxn ang="0">
                    <a:pos x="277" y="445"/>
                  </a:cxn>
                  <a:cxn ang="0">
                    <a:pos x="276" y="491"/>
                  </a:cxn>
                  <a:cxn ang="0">
                    <a:pos x="280" y="501"/>
                  </a:cxn>
                  <a:cxn ang="0">
                    <a:pos x="287" y="501"/>
                  </a:cxn>
                  <a:cxn ang="0">
                    <a:pos x="302" y="483"/>
                  </a:cxn>
                  <a:cxn ang="0">
                    <a:pos x="358" y="367"/>
                  </a:cxn>
                  <a:cxn ang="0">
                    <a:pos x="417" y="246"/>
                  </a:cxn>
                  <a:cxn ang="0">
                    <a:pos x="429" y="227"/>
                  </a:cxn>
                  <a:cxn ang="0">
                    <a:pos x="429" y="241"/>
                  </a:cxn>
                  <a:cxn ang="0">
                    <a:pos x="406" y="327"/>
                  </a:cxn>
                  <a:cxn ang="0">
                    <a:pos x="392" y="396"/>
                  </a:cxn>
                  <a:cxn ang="0">
                    <a:pos x="397" y="420"/>
                  </a:cxn>
                  <a:cxn ang="0">
                    <a:pos x="404" y="423"/>
                  </a:cxn>
                  <a:cxn ang="0">
                    <a:pos x="426" y="420"/>
                  </a:cxn>
                  <a:cxn ang="0">
                    <a:pos x="504" y="390"/>
                  </a:cxn>
                  <a:cxn ang="0">
                    <a:pos x="584" y="351"/>
                  </a:cxn>
                  <a:cxn ang="0">
                    <a:pos x="553" y="432"/>
                  </a:cxn>
                  <a:cxn ang="0">
                    <a:pos x="527" y="496"/>
                  </a:cxn>
                  <a:cxn ang="0">
                    <a:pos x="485" y="553"/>
                  </a:cxn>
                  <a:cxn ang="0">
                    <a:pos x="379" y="673"/>
                  </a:cxn>
                  <a:cxn ang="0">
                    <a:pos x="250" y="802"/>
                  </a:cxn>
                  <a:cxn ang="0">
                    <a:pos x="163" y="871"/>
                  </a:cxn>
                  <a:cxn ang="0">
                    <a:pos x="107" y="908"/>
                  </a:cxn>
                  <a:cxn ang="0">
                    <a:pos x="62" y="923"/>
                  </a:cxn>
                  <a:cxn ang="0">
                    <a:pos x="32" y="914"/>
                  </a:cxn>
                  <a:cxn ang="0">
                    <a:pos x="16" y="878"/>
                  </a:cxn>
                  <a:cxn ang="0">
                    <a:pos x="4" y="806"/>
                  </a:cxn>
                  <a:cxn ang="0">
                    <a:pos x="0" y="672"/>
                  </a:cxn>
                  <a:cxn ang="0">
                    <a:pos x="10" y="487"/>
                  </a:cxn>
                  <a:cxn ang="0">
                    <a:pos x="26" y="341"/>
                  </a:cxn>
                </a:cxnLst>
                <a:rect l="0" t="0" r="r" b="b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" name="Freeform 285"/>
              <p:cNvSpPr>
                <a:spLocks/>
              </p:cNvSpPr>
              <p:nvPr/>
            </p:nvSpPr>
            <p:spPr bwMode="auto">
              <a:xfrm>
                <a:off x="3746" y="1245"/>
                <a:ext cx="131" cy="232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" name="Freeform 286"/>
              <p:cNvSpPr>
                <a:spLocks/>
              </p:cNvSpPr>
              <p:nvPr/>
            </p:nvSpPr>
            <p:spPr bwMode="auto">
              <a:xfrm>
                <a:off x="3746" y="1245"/>
                <a:ext cx="131" cy="232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" name="Freeform 287"/>
              <p:cNvSpPr>
                <a:spLocks/>
              </p:cNvSpPr>
              <p:nvPr/>
            </p:nvSpPr>
            <p:spPr bwMode="auto">
              <a:xfrm>
                <a:off x="3788" y="1273"/>
                <a:ext cx="50" cy="195"/>
              </a:xfrm>
              <a:custGeom>
                <a:avLst/>
                <a:gdLst/>
                <a:ahLst/>
                <a:cxnLst>
                  <a:cxn ang="0">
                    <a:pos x="104" y="66"/>
                  </a:cxn>
                  <a:cxn ang="0">
                    <a:pos x="89" y="96"/>
                  </a:cxn>
                  <a:cxn ang="0">
                    <a:pos x="65" y="156"/>
                  </a:cxn>
                  <a:cxn ang="0">
                    <a:pos x="41" y="232"/>
                  </a:cxn>
                  <a:cxn ang="0">
                    <a:pos x="26" y="288"/>
                  </a:cxn>
                  <a:cxn ang="0">
                    <a:pos x="14" y="349"/>
                  </a:cxn>
                  <a:cxn ang="0">
                    <a:pos x="5" y="412"/>
                  </a:cxn>
                  <a:cxn ang="0">
                    <a:pos x="1" y="469"/>
                  </a:cxn>
                  <a:cxn ang="0">
                    <a:pos x="1" y="520"/>
                  </a:cxn>
                  <a:cxn ang="0">
                    <a:pos x="6" y="604"/>
                  </a:cxn>
                  <a:cxn ang="0">
                    <a:pos x="21" y="720"/>
                  </a:cxn>
                  <a:cxn ang="0">
                    <a:pos x="39" y="801"/>
                  </a:cxn>
                  <a:cxn ang="0">
                    <a:pos x="51" y="850"/>
                  </a:cxn>
                  <a:cxn ang="0">
                    <a:pos x="66" y="891"/>
                  </a:cxn>
                  <a:cxn ang="0">
                    <a:pos x="81" y="925"/>
                  </a:cxn>
                  <a:cxn ang="0">
                    <a:pos x="97" y="948"/>
                  </a:cxn>
                  <a:cxn ang="0">
                    <a:pos x="113" y="959"/>
                  </a:cxn>
                  <a:cxn ang="0">
                    <a:pos x="131" y="958"/>
                  </a:cxn>
                  <a:cxn ang="0">
                    <a:pos x="148" y="941"/>
                  </a:cxn>
                  <a:cxn ang="0">
                    <a:pos x="165" y="907"/>
                  </a:cxn>
                  <a:cxn ang="0">
                    <a:pos x="181" y="853"/>
                  </a:cxn>
                  <a:cxn ang="0">
                    <a:pos x="205" y="750"/>
                  </a:cxn>
                  <a:cxn ang="0">
                    <a:pos x="227" y="631"/>
                  </a:cxn>
                  <a:cxn ang="0">
                    <a:pos x="240" y="539"/>
                  </a:cxn>
                  <a:cxn ang="0">
                    <a:pos x="245" y="466"/>
                  </a:cxn>
                  <a:cxn ang="0">
                    <a:pos x="245" y="410"/>
                  </a:cxn>
                  <a:cxn ang="0">
                    <a:pos x="242" y="365"/>
                  </a:cxn>
                  <a:cxn ang="0">
                    <a:pos x="236" y="309"/>
                  </a:cxn>
                  <a:cxn ang="0">
                    <a:pos x="233" y="253"/>
                  </a:cxn>
                  <a:cxn ang="0">
                    <a:pos x="232" y="226"/>
                  </a:cxn>
                  <a:cxn ang="0">
                    <a:pos x="227" y="211"/>
                  </a:cxn>
                  <a:cxn ang="0">
                    <a:pos x="222" y="209"/>
                  </a:cxn>
                  <a:cxn ang="0">
                    <a:pos x="216" y="222"/>
                  </a:cxn>
                  <a:cxn ang="0">
                    <a:pos x="208" y="248"/>
                  </a:cxn>
                  <a:cxn ang="0">
                    <a:pos x="197" y="318"/>
                  </a:cxn>
                  <a:cxn ang="0">
                    <a:pos x="186" y="422"/>
                  </a:cxn>
                  <a:cxn ang="0">
                    <a:pos x="176" y="480"/>
                  </a:cxn>
                  <a:cxn ang="0">
                    <a:pos x="163" y="520"/>
                  </a:cxn>
                  <a:cxn ang="0">
                    <a:pos x="153" y="536"/>
                  </a:cxn>
                  <a:cxn ang="0">
                    <a:pos x="146" y="541"/>
                  </a:cxn>
                  <a:cxn ang="0">
                    <a:pos x="138" y="540"/>
                  </a:cxn>
                  <a:cxn ang="0">
                    <a:pos x="132" y="535"/>
                  </a:cxn>
                  <a:cxn ang="0">
                    <a:pos x="123" y="518"/>
                  </a:cxn>
                  <a:cxn ang="0">
                    <a:pos x="115" y="476"/>
                  </a:cxn>
                  <a:cxn ang="0">
                    <a:pos x="110" y="414"/>
                  </a:cxn>
                  <a:cxn ang="0">
                    <a:pos x="112" y="333"/>
                  </a:cxn>
                  <a:cxn ang="0">
                    <a:pos x="120" y="248"/>
                  </a:cxn>
                  <a:cxn ang="0">
                    <a:pos x="136" y="131"/>
                  </a:cxn>
                  <a:cxn ang="0">
                    <a:pos x="148" y="41"/>
                  </a:cxn>
                  <a:cxn ang="0">
                    <a:pos x="151" y="13"/>
                  </a:cxn>
                  <a:cxn ang="0">
                    <a:pos x="150" y="2"/>
                  </a:cxn>
                  <a:cxn ang="0">
                    <a:pos x="146" y="0"/>
                  </a:cxn>
                  <a:cxn ang="0">
                    <a:pos x="141" y="3"/>
                  </a:cxn>
                  <a:cxn ang="0">
                    <a:pos x="125" y="27"/>
                  </a:cxn>
                </a:cxnLst>
                <a:rect l="0" t="0" r="r" b="b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" name="Freeform 288"/>
              <p:cNvSpPr>
                <a:spLocks/>
              </p:cNvSpPr>
              <p:nvPr/>
            </p:nvSpPr>
            <p:spPr bwMode="auto">
              <a:xfrm>
                <a:off x="3683" y="1253"/>
                <a:ext cx="112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" name="Freeform 289"/>
              <p:cNvSpPr>
                <a:spLocks/>
              </p:cNvSpPr>
              <p:nvPr/>
            </p:nvSpPr>
            <p:spPr bwMode="auto">
              <a:xfrm>
                <a:off x="3683" y="1253"/>
                <a:ext cx="112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" name="Freeform 290"/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/>
                <a:ahLst/>
                <a:cxnLst>
                  <a:cxn ang="0">
                    <a:pos x="80" y="132"/>
                  </a:cxn>
                  <a:cxn ang="0">
                    <a:pos x="45" y="234"/>
                  </a:cxn>
                  <a:cxn ang="0">
                    <a:pos x="15" y="353"/>
                  </a:cxn>
                  <a:cxn ang="0">
                    <a:pos x="1" y="458"/>
                  </a:cxn>
                  <a:cxn ang="0">
                    <a:pos x="1" y="520"/>
                  </a:cxn>
                  <a:cxn ang="0">
                    <a:pos x="7" y="582"/>
                  </a:cxn>
                  <a:cxn ang="0">
                    <a:pos x="26" y="675"/>
                  </a:cxn>
                  <a:cxn ang="0">
                    <a:pos x="52" y="752"/>
                  </a:cxn>
                  <a:cxn ang="0">
                    <a:pos x="80" y="798"/>
                  </a:cxn>
                  <a:cxn ang="0">
                    <a:pos x="106" y="821"/>
                  </a:cxn>
                  <a:cxn ang="0">
                    <a:pos x="129" y="827"/>
                  </a:cxn>
                  <a:cxn ang="0">
                    <a:pos x="179" y="825"/>
                  </a:cxn>
                  <a:cxn ang="0">
                    <a:pos x="234" y="818"/>
                  </a:cxn>
                  <a:cxn ang="0">
                    <a:pos x="252" y="795"/>
                  </a:cxn>
                  <a:cxn ang="0">
                    <a:pos x="258" y="746"/>
                  </a:cxn>
                  <a:cxn ang="0">
                    <a:pos x="240" y="591"/>
                  </a:cxn>
                  <a:cxn ang="0">
                    <a:pos x="217" y="423"/>
                  </a:cxn>
                  <a:cxn ang="0">
                    <a:pos x="213" y="350"/>
                  </a:cxn>
                  <a:cxn ang="0">
                    <a:pos x="213" y="302"/>
                  </a:cxn>
                  <a:cxn ang="0">
                    <a:pos x="209" y="294"/>
                  </a:cxn>
                  <a:cxn ang="0">
                    <a:pos x="202" y="320"/>
                  </a:cxn>
                  <a:cxn ang="0">
                    <a:pos x="187" y="448"/>
                  </a:cxn>
                  <a:cxn ang="0">
                    <a:pos x="179" y="551"/>
                  </a:cxn>
                  <a:cxn ang="0">
                    <a:pos x="168" y="594"/>
                  </a:cxn>
                  <a:cxn ang="0">
                    <a:pos x="159" y="605"/>
                  </a:cxn>
                  <a:cxn ang="0">
                    <a:pos x="149" y="604"/>
                  </a:cxn>
                  <a:cxn ang="0">
                    <a:pos x="137" y="580"/>
                  </a:cxn>
                  <a:cxn ang="0">
                    <a:pos x="129" y="536"/>
                  </a:cxn>
                  <a:cxn ang="0">
                    <a:pos x="126" y="441"/>
                  </a:cxn>
                  <a:cxn ang="0">
                    <a:pos x="126" y="332"/>
                  </a:cxn>
                  <a:cxn ang="0">
                    <a:pos x="139" y="232"/>
                  </a:cxn>
                  <a:cxn ang="0">
                    <a:pos x="142" y="209"/>
                  </a:cxn>
                  <a:cxn ang="0">
                    <a:pos x="138" y="211"/>
                  </a:cxn>
                  <a:cxn ang="0">
                    <a:pos x="114" y="247"/>
                  </a:cxn>
                  <a:cxn ang="0">
                    <a:pos x="102" y="262"/>
                  </a:cxn>
                  <a:cxn ang="0">
                    <a:pos x="99" y="258"/>
                  </a:cxn>
                  <a:cxn ang="0">
                    <a:pos x="104" y="227"/>
                  </a:cxn>
                  <a:cxn ang="0">
                    <a:pos x="116" y="142"/>
                  </a:cxn>
                  <a:cxn ang="0">
                    <a:pos x="117" y="104"/>
                  </a:cxn>
                  <a:cxn ang="0">
                    <a:pos x="129" y="61"/>
                  </a:cxn>
                  <a:cxn ang="0">
                    <a:pos x="144" y="8"/>
                  </a:cxn>
                  <a:cxn ang="0">
                    <a:pos x="143" y="0"/>
                  </a:cxn>
                  <a:cxn ang="0">
                    <a:pos x="119" y="38"/>
                  </a:cxn>
                </a:cxnLst>
                <a:rect l="0" t="0" r="r" b="b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" name="Freeform 291"/>
              <p:cNvSpPr>
                <a:spLocks/>
              </p:cNvSpPr>
              <p:nvPr/>
            </p:nvSpPr>
            <p:spPr bwMode="auto">
              <a:xfrm>
                <a:off x="3649" y="1299"/>
                <a:ext cx="89" cy="201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" name="Freeform 292"/>
              <p:cNvSpPr>
                <a:spLocks/>
              </p:cNvSpPr>
              <p:nvPr/>
            </p:nvSpPr>
            <p:spPr bwMode="auto">
              <a:xfrm>
                <a:off x="3649" y="1299"/>
                <a:ext cx="89" cy="201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" name="Freeform 293"/>
              <p:cNvSpPr>
                <a:spLocks/>
              </p:cNvSpPr>
              <p:nvPr/>
            </p:nvSpPr>
            <p:spPr bwMode="auto">
              <a:xfrm>
                <a:off x="3984" y="1423"/>
                <a:ext cx="201" cy="166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" name="Freeform 294"/>
              <p:cNvSpPr>
                <a:spLocks/>
              </p:cNvSpPr>
              <p:nvPr/>
            </p:nvSpPr>
            <p:spPr bwMode="auto">
              <a:xfrm>
                <a:off x="3984" y="1423"/>
                <a:ext cx="201" cy="166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Freeform 295"/>
              <p:cNvSpPr>
                <a:spLocks/>
              </p:cNvSpPr>
              <p:nvPr/>
            </p:nvSpPr>
            <p:spPr bwMode="auto">
              <a:xfrm>
                <a:off x="3971" y="1434"/>
                <a:ext cx="170" cy="141"/>
              </a:xfrm>
              <a:custGeom>
                <a:avLst/>
                <a:gdLst/>
                <a:ahLst/>
                <a:cxnLst>
                  <a:cxn ang="0">
                    <a:pos x="454" y="25"/>
                  </a:cxn>
                  <a:cxn ang="0">
                    <a:pos x="532" y="3"/>
                  </a:cxn>
                  <a:cxn ang="0">
                    <a:pos x="540" y="6"/>
                  </a:cxn>
                  <a:cxn ang="0">
                    <a:pos x="511" y="22"/>
                  </a:cxn>
                  <a:cxn ang="0">
                    <a:pos x="484" y="51"/>
                  </a:cxn>
                  <a:cxn ang="0">
                    <a:pos x="474" y="72"/>
                  </a:cxn>
                  <a:cxn ang="0">
                    <a:pos x="469" y="97"/>
                  </a:cxn>
                  <a:cxn ang="0">
                    <a:pos x="470" y="127"/>
                  </a:cxn>
                  <a:cxn ang="0">
                    <a:pos x="480" y="163"/>
                  </a:cxn>
                  <a:cxn ang="0">
                    <a:pos x="434" y="281"/>
                  </a:cxn>
                  <a:cxn ang="0">
                    <a:pos x="401" y="353"/>
                  </a:cxn>
                  <a:cxn ang="0">
                    <a:pos x="401" y="378"/>
                  </a:cxn>
                  <a:cxn ang="0">
                    <a:pos x="418" y="392"/>
                  </a:cxn>
                  <a:cxn ang="0">
                    <a:pos x="446" y="393"/>
                  </a:cxn>
                  <a:cxn ang="0">
                    <a:pos x="486" y="382"/>
                  </a:cxn>
                  <a:cxn ang="0">
                    <a:pos x="531" y="360"/>
                  </a:cxn>
                  <a:cxn ang="0">
                    <a:pos x="660" y="296"/>
                  </a:cxn>
                  <a:cxn ang="0">
                    <a:pos x="745" y="248"/>
                  </a:cxn>
                  <a:cxn ang="0">
                    <a:pos x="819" y="196"/>
                  </a:cxn>
                  <a:cxn ang="0">
                    <a:pos x="846" y="171"/>
                  </a:cxn>
                  <a:cxn ang="0">
                    <a:pos x="726" y="263"/>
                  </a:cxn>
                  <a:cxn ang="0">
                    <a:pos x="571" y="373"/>
                  </a:cxn>
                  <a:cxn ang="0">
                    <a:pos x="475" y="430"/>
                  </a:cxn>
                  <a:cxn ang="0">
                    <a:pos x="440" y="453"/>
                  </a:cxn>
                  <a:cxn ang="0">
                    <a:pos x="424" y="469"/>
                  </a:cxn>
                  <a:cxn ang="0">
                    <a:pos x="423" y="480"/>
                  </a:cxn>
                  <a:cxn ang="0">
                    <a:pos x="433" y="488"/>
                  </a:cxn>
                  <a:cxn ang="0">
                    <a:pos x="478" y="490"/>
                  </a:cxn>
                  <a:cxn ang="0">
                    <a:pos x="534" y="480"/>
                  </a:cxn>
                  <a:cxn ang="0">
                    <a:pos x="574" y="465"/>
                  </a:cxn>
                  <a:cxn ang="0">
                    <a:pos x="589" y="455"/>
                  </a:cxn>
                  <a:cxn ang="0">
                    <a:pos x="616" y="429"/>
                  </a:cxn>
                  <a:cxn ang="0">
                    <a:pos x="683" y="389"/>
                  </a:cxn>
                  <a:cxn ang="0">
                    <a:pos x="747" y="363"/>
                  </a:cxn>
                  <a:cxn ang="0">
                    <a:pos x="706" y="404"/>
                  </a:cxn>
                  <a:cxn ang="0">
                    <a:pos x="650" y="452"/>
                  </a:cxn>
                  <a:cxn ang="0">
                    <a:pos x="572" y="501"/>
                  </a:cxn>
                  <a:cxn ang="0">
                    <a:pos x="476" y="546"/>
                  </a:cxn>
                  <a:cxn ang="0">
                    <a:pos x="356" y="589"/>
                  </a:cxn>
                  <a:cxn ang="0">
                    <a:pos x="210" y="651"/>
                  </a:cxn>
                  <a:cxn ang="0">
                    <a:pos x="118" y="686"/>
                  </a:cxn>
                  <a:cxn ang="0">
                    <a:pos x="61" y="701"/>
                  </a:cxn>
                  <a:cxn ang="0">
                    <a:pos x="21" y="700"/>
                  </a:cxn>
                  <a:cxn ang="0">
                    <a:pos x="1" y="679"/>
                  </a:cxn>
                  <a:cxn ang="0">
                    <a:pos x="8" y="631"/>
                  </a:cxn>
                  <a:cxn ang="0">
                    <a:pos x="47" y="554"/>
                  </a:cxn>
                  <a:cxn ang="0">
                    <a:pos x="124" y="440"/>
                  </a:cxn>
                  <a:cxn ang="0">
                    <a:pos x="364" y="107"/>
                  </a:cxn>
                  <a:cxn ang="0">
                    <a:pos x="406" y="40"/>
                  </a:cxn>
                </a:cxnLst>
                <a:rect l="0" t="0" r="r" b="b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" name="Freeform 296"/>
              <p:cNvSpPr>
                <a:spLocks/>
              </p:cNvSpPr>
              <p:nvPr/>
            </p:nvSpPr>
            <p:spPr bwMode="auto">
              <a:xfrm>
                <a:off x="4010" y="1566"/>
                <a:ext cx="230" cy="132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" name="Freeform 297"/>
              <p:cNvSpPr>
                <a:spLocks/>
              </p:cNvSpPr>
              <p:nvPr/>
            </p:nvSpPr>
            <p:spPr bwMode="auto">
              <a:xfrm>
                <a:off x="4010" y="1566"/>
                <a:ext cx="230" cy="132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" name="Freeform 298"/>
              <p:cNvSpPr>
                <a:spLocks/>
              </p:cNvSpPr>
              <p:nvPr/>
            </p:nvSpPr>
            <p:spPr bwMode="auto">
              <a:xfrm>
                <a:off x="4038" y="1575"/>
                <a:ext cx="180" cy="100"/>
              </a:xfrm>
              <a:custGeom>
                <a:avLst/>
                <a:gdLst/>
                <a:ahLst/>
                <a:cxnLst>
                  <a:cxn ang="0">
                    <a:pos x="680" y="54"/>
                  </a:cxn>
                  <a:cxn ang="0">
                    <a:pos x="660" y="74"/>
                  </a:cxn>
                  <a:cxn ang="0">
                    <a:pos x="609" y="124"/>
                  </a:cxn>
                  <a:cxn ang="0">
                    <a:pos x="534" y="185"/>
                  </a:cxn>
                  <a:cxn ang="0">
                    <a:pos x="489" y="215"/>
                  </a:cxn>
                  <a:cxn ang="0">
                    <a:pos x="443" y="243"/>
                  </a:cxn>
                  <a:cxn ang="0">
                    <a:pos x="411" y="264"/>
                  </a:cxn>
                  <a:cxn ang="0">
                    <a:pos x="403" y="271"/>
                  </a:cxn>
                  <a:cxn ang="0">
                    <a:pos x="403" y="276"/>
                  </a:cxn>
                  <a:cxn ang="0">
                    <a:pos x="407" y="280"/>
                  </a:cxn>
                  <a:cxn ang="0">
                    <a:pos x="416" y="282"/>
                  </a:cxn>
                  <a:cxn ang="0">
                    <a:pos x="445" y="284"/>
                  </a:cxn>
                  <a:cxn ang="0">
                    <a:pos x="539" y="275"/>
                  </a:cxn>
                  <a:cxn ang="0">
                    <a:pos x="650" y="261"/>
                  </a:cxn>
                  <a:cxn ang="0">
                    <a:pos x="704" y="255"/>
                  </a:cxn>
                  <a:cxn ang="0">
                    <a:pos x="755" y="244"/>
                  </a:cxn>
                  <a:cxn ang="0">
                    <a:pos x="842" y="218"/>
                  </a:cxn>
                  <a:cxn ang="0">
                    <a:pos x="891" y="200"/>
                  </a:cxn>
                  <a:cxn ang="0">
                    <a:pos x="895" y="199"/>
                  </a:cxn>
                  <a:cxn ang="0">
                    <a:pos x="882" y="208"/>
                  </a:cxn>
                  <a:cxn ang="0">
                    <a:pos x="822" y="239"/>
                  </a:cxn>
                  <a:cxn ang="0">
                    <a:pos x="737" y="274"/>
                  </a:cxn>
                  <a:cxn ang="0">
                    <a:pos x="686" y="290"/>
                  </a:cxn>
                  <a:cxn ang="0">
                    <a:pos x="630" y="304"/>
                  </a:cxn>
                  <a:cxn ang="0">
                    <a:pos x="570" y="315"/>
                  </a:cxn>
                  <a:cxn ang="0">
                    <a:pos x="507" y="321"/>
                  </a:cxn>
                  <a:cxn ang="0">
                    <a:pos x="414" y="332"/>
                  </a:cxn>
                  <a:cxn ang="0">
                    <a:pos x="391" y="339"/>
                  </a:cxn>
                  <a:cxn ang="0">
                    <a:pos x="383" y="345"/>
                  </a:cxn>
                  <a:cxn ang="0">
                    <a:pos x="389" y="351"/>
                  </a:cxn>
                  <a:cxn ang="0">
                    <a:pos x="408" y="359"/>
                  </a:cxn>
                  <a:cxn ang="0">
                    <a:pos x="482" y="376"/>
                  </a:cxn>
                  <a:cxn ang="0">
                    <a:pos x="573" y="397"/>
                  </a:cxn>
                  <a:cxn ang="0">
                    <a:pos x="654" y="417"/>
                  </a:cxn>
                  <a:cxn ang="0">
                    <a:pos x="714" y="436"/>
                  </a:cxn>
                  <a:cxn ang="0">
                    <a:pos x="734" y="445"/>
                  </a:cxn>
                  <a:cxn ang="0">
                    <a:pos x="744" y="455"/>
                  </a:cxn>
                  <a:cxn ang="0">
                    <a:pos x="725" y="471"/>
                  </a:cxn>
                  <a:cxn ang="0">
                    <a:pos x="704" y="483"/>
                  </a:cxn>
                  <a:cxn ang="0">
                    <a:pos x="680" y="495"/>
                  </a:cxn>
                  <a:cxn ang="0">
                    <a:pos x="639" y="496"/>
                  </a:cxn>
                  <a:cxn ang="0">
                    <a:pos x="553" y="492"/>
                  </a:cxn>
                  <a:cxn ang="0">
                    <a:pos x="437" y="483"/>
                  </a:cxn>
                  <a:cxn ang="0">
                    <a:pos x="309" y="468"/>
                  </a:cxn>
                  <a:cxn ang="0">
                    <a:pos x="186" y="447"/>
                  </a:cxn>
                  <a:cxn ang="0">
                    <a:pos x="131" y="433"/>
                  </a:cxn>
                  <a:cxn ang="0">
                    <a:pos x="82" y="419"/>
                  </a:cxn>
                  <a:cxn ang="0">
                    <a:pos x="44" y="401"/>
                  </a:cxn>
                  <a:cxn ang="0">
                    <a:pos x="16" y="381"/>
                  </a:cxn>
                  <a:cxn ang="0">
                    <a:pos x="1" y="360"/>
                  </a:cxn>
                  <a:cxn ang="0">
                    <a:pos x="3" y="336"/>
                  </a:cxn>
                  <a:cxn ang="0">
                    <a:pos x="17" y="310"/>
                  </a:cxn>
                  <a:cxn ang="0">
                    <a:pos x="42" y="281"/>
                  </a:cxn>
                  <a:cxn ang="0">
                    <a:pos x="75" y="254"/>
                  </a:cxn>
                  <a:cxn ang="0">
                    <a:pos x="115" y="225"/>
                  </a:cxn>
                  <a:cxn ang="0">
                    <a:pos x="208" y="169"/>
                  </a:cxn>
                  <a:cxn ang="0">
                    <a:pos x="313" y="116"/>
                  </a:cxn>
                  <a:cxn ang="0">
                    <a:pos x="414" y="70"/>
                  </a:cxn>
                  <a:cxn ang="0">
                    <a:pos x="502" y="33"/>
                  </a:cxn>
                  <a:cxn ang="0">
                    <a:pos x="585" y="0"/>
                  </a:cxn>
                </a:cxnLst>
                <a:rect l="0" t="0" r="r" b="b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" name="Freeform 299"/>
              <p:cNvSpPr>
                <a:spLocks/>
              </p:cNvSpPr>
              <p:nvPr/>
            </p:nvSpPr>
            <p:spPr bwMode="auto">
              <a:xfrm>
                <a:off x="3911" y="1368"/>
                <a:ext cx="159" cy="189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" name="Freeform 300"/>
              <p:cNvSpPr>
                <a:spLocks/>
              </p:cNvSpPr>
              <p:nvPr/>
            </p:nvSpPr>
            <p:spPr bwMode="auto">
              <a:xfrm>
                <a:off x="3911" y="1368"/>
                <a:ext cx="159" cy="189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" name="Freeform 301"/>
              <p:cNvSpPr>
                <a:spLocks/>
              </p:cNvSpPr>
              <p:nvPr/>
            </p:nvSpPr>
            <p:spPr bwMode="auto">
              <a:xfrm>
                <a:off x="3918" y="1414"/>
                <a:ext cx="107" cy="132"/>
              </a:xfrm>
              <a:custGeom>
                <a:avLst/>
                <a:gdLst/>
                <a:ahLst/>
                <a:cxnLst>
                  <a:cxn ang="0">
                    <a:pos x="37" y="357"/>
                  </a:cxn>
                  <a:cxn ang="0">
                    <a:pos x="63" y="377"/>
                  </a:cxn>
                  <a:cxn ang="0">
                    <a:pos x="90" y="385"/>
                  </a:cxn>
                  <a:cxn ang="0">
                    <a:pos x="115" y="385"/>
                  </a:cxn>
                  <a:cxn ang="0">
                    <a:pos x="143" y="377"/>
                  </a:cxn>
                  <a:cxn ang="0">
                    <a:pos x="177" y="361"/>
                  </a:cxn>
                  <a:cxn ang="0">
                    <a:pos x="214" y="332"/>
                  </a:cxn>
                  <a:cxn ang="0">
                    <a:pos x="294" y="252"/>
                  </a:cxn>
                  <a:cxn ang="0">
                    <a:pos x="439" y="100"/>
                  </a:cxn>
                  <a:cxn ang="0">
                    <a:pos x="526" y="8"/>
                  </a:cxn>
                  <a:cxn ang="0">
                    <a:pos x="498" y="44"/>
                  </a:cxn>
                  <a:cxn ang="0">
                    <a:pos x="370" y="210"/>
                  </a:cxn>
                  <a:cxn ang="0">
                    <a:pos x="291" y="323"/>
                  </a:cxn>
                  <a:cxn ang="0">
                    <a:pos x="259" y="383"/>
                  </a:cxn>
                  <a:cxn ang="0">
                    <a:pos x="254" y="421"/>
                  </a:cxn>
                  <a:cxn ang="0">
                    <a:pos x="259" y="433"/>
                  </a:cxn>
                  <a:cxn ang="0">
                    <a:pos x="276" y="443"/>
                  </a:cxn>
                  <a:cxn ang="0">
                    <a:pos x="306" y="439"/>
                  </a:cxn>
                  <a:cxn ang="0">
                    <a:pos x="340" y="416"/>
                  </a:cxn>
                  <a:cxn ang="0">
                    <a:pos x="409" y="335"/>
                  </a:cxn>
                  <a:cxn ang="0">
                    <a:pos x="474" y="247"/>
                  </a:cxn>
                  <a:cxn ang="0">
                    <a:pos x="428" y="323"/>
                  </a:cxn>
                  <a:cxn ang="0">
                    <a:pos x="349" y="458"/>
                  </a:cxn>
                  <a:cxn ang="0">
                    <a:pos x="319" y="522"/>
                  </a:cxn>
                  <a:cxn ang="0">
                    <a:pos x="323" y="546"/>
                  </a:cxn>
                  <a:cxn ang="0">
                    <a:pos x="333" y="571"/>
                  </a:cxn>
                  <a:cxn ang="0">
                    <a:pos x="349" y="593"/>
                  </a:cxn>
                  <a:cxn ang="0">
                    <a:pos x="368" y="609"/>
                  </a:cxn>
                  <a:cxn ang="0">
                    <a:pos x="385" y="613"/>
                  </a:cxn>
                  <a:cxn ang="0">
                    <a:pos x="362" y="635"/>
                  </a:cxn>
                  <a:cxn ang="0">
                    <a:pos x="324" y="654"/>
                  </a:cxn>
                  <a:cxn ang="0">
                    <a:pos x="277" y="663"/>
                  </a:cxn>
                  <a:cxn ang="0">
                    <a:pos x="242" y="662"/>
                  </a:cxn>
                  <a:cxn ang="0">
                    <a:pos x="201" y="653"/>
                  </a:cxn>
                  <a:cxn ang="0">
                    <a:pos x="153" y="635"/>
                  </a:cxn>
                  <a:cxn ang="0">
                    <a:pos x="101" y="608"/>
                  </a:cxn>
                  <a:cxn ang="0">
                    <a:pos x="60" y="575"/>
                  </a:cxn>
                  <a:cxn ang="0">
                    <a:pos x="30" y="541"/>
                  </a:cxn>
                  <a:cxn ang="0">
                    <a:pos x="11" y="506"/>
                  </a:cxn>
                  <a:cxn ang="0">
                    <a:pos x="2" y="472"/>
                  </a:cxn>
                  <a:cxn ang="0">
                    <a:pos x="0" y="439"/>
                  </a:cxn>
                  <a:cxn ang="0">
                    <a:pos x="7" y="383"/>
                  </a:cxn>
                  <a:cxn ang="0">
                    <a:pos x="25" y="341"/>
                  </a:cxn>
                </a:cxnLst>
                <a:rect l="0" t="0" r="r" b="b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4" name="Freeform 302"/>
              <p:cNvSpPr>
                <a:spLocks/>
              </p:cNvSpPr>
              <p:nvPr/>
            </p:nvSpPr>
            <p:spPr bwMode="auto">
              <a:xfrm>
                <a:off x="3811" y="1296"/>
                <a:ext cx="107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5" name="Freeform 303"/>
              <p:cNvSpPr>
                <a:spLocks/>
              </p:cNvSpPr>
              <p:nvPr/>
            </p:nvSpPr>
            <p:spPr bwMode="auto">
              <a:xfrm>
                <a:off x="3811" y="1296"/>
                <a:ext cx="107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6" name="Freeform 304"/>
              <p:cNvSpPr>
                <a:spLocks/>
              </p:cNvSpPr>
              <p:nvPr/>
            </p:nvSpPr>
            <p:spPr bwMode="auto">
              <a:xfrm>
                <a:off x="3824" y="1331"/>
                <a:ext cx="78" cy="181"/>
              </a:xfrm>
              <a:custGeom>
                <a:avLst/>
                <a:gdLst/>
                <a:ahLst/>
                <a:cxnLst>
                  <a:cxn ang="0">
                    <a:pos x="144" y="201"/>
                  </a:cxn>
                  <a:cxn ang="0">
                    <a:pos x="127" y="331"/>
                  </a:cxn>
                  <a:cxn ang="0">
                    <a:pos x="118" y="484"/>
                  </a:cxn>
                  <a:cxn ang="0">
                    <a:pos x="121" y="632"/>
                  </a:cxn>
                  <a:cxn ang="0">
                    <a:pos x="68" y="587"/>
                  </a:cxn>
                  <a:cxn ang="0">
                    <a:pos x="41" y="527"/>
                  </a:cxn>
                  <a:cxn ang="0">
                    <a:pos x="31" y="473"/>
                  </a:cxn>
                  <a:cxn ang="0">
                    <a:pos x="21" y="460"/>
                  </a:cxn>
                  <a:cxn ang="0">
                    <a:pos x="11" y="481"/>
                  </a:cxn>
                  <a:cxn ang="0">
                    <a:pos x="2" y="573"/>
                  </a:cxn>
                  <a:cxn ang="0">
                    <a:pos x="3" y="709"/>
                  </a:cxn>
                  <a:cxn ang="0">
                    <a:pos x="23" y="762"/>
                  </a:cxn>
                  <a:cxn ang="0">
                    <a:pos x="47" y="780"/>
                  </a:cxn>
                  <a:cxn ang="0">
                    <a:pos x="71" y="793"/>
                  </a:cxn>
                  <a:cxn ang="0">
                    <a:pos x="109" y="836"/>
                  </a:cxn>
                  <a:cxn ang="0">
                    <a:pos x="151" y="883"/>
                  </a:cxn>
                  <a:cxn ang="0">
                    <a:pos x="178" y="898"/>
                  </a:cxn>
                  <a:cxn ang="0">
                    <a:pos x="212" y="896"/>
                  </a:cxn>
                  <a:cxn ang="0">
                    <a:pos x="250" y="873"/>
                  </a:cxn>
                  <a:cxn ang="0">
                    <a:pos x="303" y="815"/>
                  </a:cxn>
                  <a:cxn ang="0">
                    <a:pos x="347" y="724"/>
                  </a:cxn>
                  <a:cxn ang="0">
                    <a:pos x="369" y="611"/>
                  </a:cxn>
                  <a:cxn ang="0">
                    <a:pos x="381" y="486"/>
                  </a:cxn>
                  <a:cxn ang="0">
                    <a:pos x="375" y="388"/>
                  </a:cxn>
                  <a:cxn ang="0">
                    <a:pos x="354" y="289"/>
                  </a:cxn>
                  <a:cxn ang="0">
                    <a:pos x="352" y="337"/>
                  </a:cxn>
                  <a:cxn ang="0">
                    <a:pos x="340" y="503"/>
                  </a:cxn>
                  <a:cxn ang="0">
                    <a:pos x="309" y="646"/>
                  </a:cxn>
                  <a:cxn ang="0">
                    <a:pos x="285" y="698"/>
                  </a:cxn>
                  <a:cxn ang="0">
                    <a:pos x="269" y="708"/>
                  </a:cxn>
                  <a:cxn ang="0">
                    <a:pos x="254" y="683"/>
                  </a:cxn>
                  <a:cxn ang="0">
                    <a:pos x="258" y="561"/>
                  </a:cxn>
                  <a:cxn ang="0">
                    <a:pos x="280" y="295"/>
                  </a:cxn>
                  <a:cxn ang="0">
                    <a:pos x="295" y="116"/>
                  </a:cxn>
                  <a:cxn ang="0">
                    <a:pos x="290" y="1"/>
                  </a:cxn>
                  <a:cxn ang="0">
                    <a:pos x="283" y="38"/>
                  </a:cxn>
                  <a:cxn ang="0">
                    <a:pos x="273" y="167"/>
                  </a:cxn>
                  <a:cxn ang="0">
                    <a:pos x="257" y="254"/>
                  </a:cxn>
                  <a:cxn ang="0">
                    <a:pos x="234" y="338"/>
                  </a:cxn>
                  <a:cxn ang="0">
                    <a:pos x="197" y="534"/>
                  </a:cxn>
                  <a:cxn ang="0">
                    <a:pos x="178" y="607"/>
                  </a:cxn>
                  <a:cxn ang="0">
                    <a:pos x="168" y="612"/>
                  </a:cxn>
                  <a:cxn ang="0">
                    <a:pos x="161" y="567"/>
                  </a:cxn>
                  <a:cxn ang="0">
                    <a:pos x="157" y="435"/>
                  </a:cxn>
                  <a:cxn ang="0">
                    <a:pos x="176" y="234"/>
                  </a:cxn>
                  <a:cxn ang="0">
                    <a:pos x="201" y="103"/>
                  </a:cxn>
                  <a:cxn ang="0">
                    <a:pos x="202" y="58"/>
                  </a:cxn>
                  <a:cxn ang="0">
                    <a:pos x="192" y="70"/>
                  </a:cxn>
                </a:cxnLst>
                <a:rect l="0" t="0" r="r" b="b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Freeform 305"/>
              <p:cNvSpPr>
                <a:spLocks/>
              </p:cNvSpPr>
              <p:nvPr/>
            </p:nvSpPr>
            <p:spPr bwMode="auto">
              <a:xfrm>
                <a:off x="3960" y="1535"/>
                <a:ext cx="222" cy="112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" name="Freeform 306"/>
              <p:cNvSpPr>
                <a:spLocks/>
              </p:cNvSpPr>
              <p:nvPr/>
            </p:nvSpPr>
            <p:spPr bwMode="auto">
              <a:xfrm>
                <a:off x="3960" y="1535"/>
                <a:ext cx="222" cy="112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9" name="Freeform 307"/>
              <p:cNvSpPr>
                <a:spLocks/>
              </p:cNvSpPr>
              <p:nvPr/>
            </p:nvSpPr>
            <p:spPr bwMode="auto">
              <a:xfrm>
                <a:off x="3960" y="1549"/>
                <a:ext cx="177" cy="80"/>
              </a:xfrm>
              <a:custGeom>
                <a:avLst/>
                <a:gdLst/>
                <a:ahLst/>
                <a:cxnLst>
                  <a:cxn ang="0">
                    <a:pos x="701" y="221"/>
                  </a:cxn>
                  <a:cxn ang="0">
                    <a:pos x="570" y="245"/>
                  </a:cxn>
                  <a:cxn ang="0">
                    <a:pos x="342" y="268"/>
                  </a:cxn>
                  <a:cxn ang="0">
                    <a:pos x="253" y="282"/>
                  </a:cxn>
                  <a:cxn ang="0">
                    <a:pos x="357" y="340"/>
                  </a:cxn>
                  <a:cxn ang="0">
                    <a:pos x="409" y="350"/>
                  </a:cxn>
                  <a:cxn ang="0">
                    <a:pos x="445" y="358"/>
                  </a:cxn>
                  <a:cxn ang="0">
                    <a:pos x="445" y="368"/>
                  </a:cxn>
                  <a:cxn ang="0">
                    <a:pos x="400" y="377"/>
                  </a:cxn>
                  <a:cxn ang="0">
                    <a:pos x="273" y="392"/>
                  </a:cxn>
                  <a:cxn ang="0">
                    <a:pos x="201" y="393"/>
                  </a:cxn>
                  <a:cxn ang="0">
                    <a:pos x="147" y="377"/>
                  </a:cxn>
                  <a:cxn ang="0">
                    <a:pos x="126" y="355"/>
                  </a:cxn>
                  <a:cxn ang="0">
                    <a:pos x="113" y="331"/>
                  </a:cxn>
                  <a:cxn ang="0">
                    <a:pos x="55" y="283"/>
                  </a:cxn>
                  <a:cxn ang="0">
                    <a:pos x="10" y="242"/>
                  </a:cxn>
                  <a:cxn ang="0">
                    <a:pos x="0" y="212"/>
                  </a:cxn>
                  <a:cxn ang="0">
                    <a:pos x="9" y="176"/>
                  </a:cxn>
                  <a:cxn ang="0">
                    <a:pos x="42" y="130"/>
                  </a:cxn>
                  <a:cxn ang="0">
                    <a:pos x="120" y="71"/>
                  </a:cxn>
                  <a:cxn ang="0">
                    <a:pos x="211" y="36"/>
                  </a:cxn>
                  <a:cxn ang="0">
                    <a:pos x="354" y="10"/>
                  </a:cxn>
                  <a:cxn ang="0">
                    <a:pos x="435" y="0"/>
                  </a:cxn>
                  <a:cxn ang="0">
                    <a:pos x="569" y="13"/>
                  </a:cxn>
                  <a:cxn ang="0">
                    <a:pos x="596" y="23"/>
                  </a:cxn>
                  <a:cxn ang="0">
                    <a:pos x="468" y="33"/>
                  </a:cxn>
                  <a:cxn ang="0">
                    <a:pos x="308" y="65"/>
                  </a:cxn>
                  <a:cxn ang="0">
                    <a:pos x="210" y="100"/>
                  </a:cxn>
                  <a:cxn ang="0">
                    <a:pos x="186" y="119"/>
                  </a:cxn>
                  <a:cxn ang="0">
                    <a:pos x="196" y="134"/>
                  </a:cxn>
                  <a:cxn ang="0">
                    <a:pos x="242" y="140"/>
                  </a:cxn>
                  <a:cxn ang="0">
                    <a:pos x="470" y="110"/>
                  </a:cxn>
                  <a:cxn ang="0">
                    <a:pos x="683" y="76"/>
                  </a:cxn>
                  <a:cxn ang="0">
                    <a:pos x="857" y="64"/>
                  </a:cxn>
                  <a:cxn ang="0">
                    <a:pos x="888" y="70"/>
                  </a:cxn>
                  <a:cxn ang="0">
                    <a:pos x="792" y="81"/>
                  </a:cxn>
                  <a:cxn ang="0">
                    <a:pos x="675" y="101"/>
                  </a:cxn>
                  <a:cxn ang="0">
                    <a:pos x="609" y="124"/>
                  </a:cxn>
                  <a:cxn ang="0">
                    <a:pos x="459" y="164"/>
                  </a:cxn>
                  <a:cxn ang="0">
                    <a:pos x="316" y="204"/>
                  </a:cxn>
                  <a:cxn ang="0">
                    <a:pos x="288" y="217"/>
                  </a:cxn>
                  <a:cxn ang="0">
                    <a:pos x="302" y="225"/>
                  </a:cxn>
                  <a:cxn ang="0">
                    <a:pos x="383" y="227"/>
                  </a:cxn>
                  <a:cxn ang="0">
                    <a:pos x="575" y="210"/>
                  </a:cxn>
                  <a:cxn ang="0">
                    <a:pos x="727" y="177"/>
                  </a:cxn>
                  <a:cxn ang="0">
                    <a:pos x="832" y="156"/>
                  </a:cxn>
                  <a:cxn ang="0">
                    <a:pos x="840" y="160"/>
                  </a:cxn>
                  <a:cxn ang="0">
                    <a:pos x="795" y="187"/>
                  </a:cxn>
                </a:cxnLst>
                <a:rect l="0" t="0" r="r" b="b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0" name="Freeform 308"/>
              <p:cNvSpPr>
                <a:spLocks/>
              </p:cNvSpPr>
              <p:nvPr/>
            </p:nvSpPr>
            <p:spPr bwMode="auto">
              <a:xfrm>
                <a:off x="4002" y="1661"/>
                <a:ext cx="232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" name="Freeform 309"/>
              <p:cNvSpPr>
                <a:spLocks/>
              </p:cNvSpPr>
              <p:nvPr/>
            </p:nvSpPr>
            <p:spPr bwMode="auto">
              <a:xfrm>
                <a:off x="4002" y="1661"/>
                <a:ext cx="232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2" name="Freeform 310"/>
              <p:cNvSpPr>
                <a:spLocks/>
              </p:cNvSpPr>
              <p:nvPr/>
            </p:nvSpPr>
            <p:spPr bwMode="auto">
              <a:xfrm>
                <a:off x="3741" y="1334"/>
                <a:ext cx="81" cy="212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3" name="Freeform 311"/>
              <p:cNvSpPr>
                <a:spLocks/>
              </p:cNvSpPr>
              <p:nvPr/>
            </p:nvSpPr>
            <p:spPr bwMode="auto">
              <a:xfrm>
                <a:off x="3741" y="1334"/>
                <a:ext cx="81" cy="212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" name="Freeform 312"/>
              <p:cNvSpPr>
                <a:spLocks/>
              </p:cNvSpPr>
              <p:nvPr/>
            </p:nvSpPr>
            <p:spPr bwMode="auto">
              <a:xfrm>
                <a:off x="3879" y="1494"/>
                <a:ext cx="97" cy="92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5" name="Freeform 313"/>
              <p:cNvSpPr>
                <a:spLocks/>
              </p:cNvSpPr>
              <p:nvPr/>
            </p:nvSpPr>
            <p:spPr bwMode="auto">
              <a:xfrm>
                <a:off x="3879" y="1494"/>
                <a:ext cx="97" cy="92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6" name="Freeform 314"/>
              <p:cNvSpPr>
                <a:spLocks/>
              </p:cNvSpPr>
              <p:nvPr/>
            </p:nvSpPr>
            <p:spPr bwMode="auto">
              <a:xfrm>
                <a:off x="3869" y="1529"/>
                <a:ext cx="115" cy="112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7" name="Freeform 315"/>
              <p:cNvSpPr>
                <a:spLocks/>
              </p:cNvSpPr>
              <p:nvPr/>
            </p:nvSpPr>
            <p:spPr bwMode="auto">
              <a:xfrm>
                <a:off x="3869" y="1529"/>
                <a:ext cx="115" cy="112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" name="Freeform 316"/>
              <p:cNvSpPr>
                <a:spLocks/>
              </p:cNvSpPr>
              <p:nvPr/>
            </p:nvSpPr>
            <p:spPr bwMode="auto">
              <a:xfrm>
                <a:off x="3801" y="1454"/>
                <a:ext cx="73" cy="143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" name="Freeform 317"/>
              <p:cNvSpPr>
                <a:spLocks/>
              </p:cNvSpPr>
              <p:nvPr/>
            </p:nvSpPr>
            <p:spPr bwMode="auto">
              <a:xfrm>
                <a:off x="3801" y="1454"/>
                <a:ext cx="73" cy="143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0" name="Freeform 318"/>
              <p:cNvSpPr>
                <a:spLocks/>
              </p:cNvSpPr>
              <p:nvPr/>
            </p:nvSpPr>
            <p:spPr bwMode="auto">
              <a:xfrm>
                <a:off x="3939" y="1635"/>
                <a:ext cx="206" cy="106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1" name="Freeform 319"/>
              <p:cNvSpPr>
                <a:spLocks/>
              </p:cNvSpPr>
              <p:nvPr/>
            </p:nvSpPr>
            <p:spPr bwMode="auto">
              <a:xfrm>
                <a:off x="3939" y="1635"/>
                <a:ext cx="206" cy="106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2" name="Freeform 320"/>
              <p:cNvSpPr>
                <a:spLocks/>
              </p:cNvSpPr>
              <p:nvPr/>
            </p:nvSpPr>
            <p:spPr bwMode="auto">
              <a:xfrm>
                <a:off x="3884" y="1586"/>
                <a:ext cx="136" cy="83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3" name="Freeform 321"/>
              <p:cNvSpPr>
                <a:spLocks/>
              </p:cNvSpPr>
              <p:nvPr/>
            </p:nvSpPr>
            <p:spPr bwMode="auto">
              <a:xfrm>
                <a:off x="3884" y="1586"/>
                <a:ext cx="136" cy="83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4" name="Freeform 322"/>
              <p:cNvSpPr>
                <a:spLocks/>
              </p:cNvSpPr>
              <p:nvPr/>
            </p:nvSpPr>
            <p:spPr bwMode="auto">
              <a:xfrm>
                <a:off x="3837" y="1480"/>
                <a:ext cx="120" cy="138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5" name="Freeform 323"/>
              <p:cNvSpPr>
                <a:spLocks/>
              </p:cNvSpPr>
              <p:nvPr/>
            </p:nvSpPr>
            <p:spPr bwMode="auto">
              <a:xfrm>
                <a:off x="3837" y="1480"/>
                <a:ext cx="120" cy="138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6" name="Freeform 324"/>
              <p:cNvSpPr>
                <a:spLocks/>
              </p:cNvSpPr>
              <p:nvPr/>
            </p:nvSpPr>
            <p:spPr bwMode="auto">
              <a:xfrm>
                <a:off x="3730" y="1497"/>
                <a:ext cx="86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7" name="Freeform 325"/>
              <p:cNvSpPr>
                <a:spLocks/>
              </p:cNvSpPr>
              <p:nvPr/>
            </p:nvSpPr>
            <p:spPr bwMode="auto">
              <a:xfrm>
                <a:off x="3730" y="1497"/>
                <a:ext cx="86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" name="Freeform 326"/>
              <p:cNvSpPr>
                <a:spLocks/>
              </p:cNvSpPr>
              <p:nvPr/>
            </p:nvSpPr>
            <p:spPr bwMode="auto">
              <a:xfrm>
                <a:off x="3913" y="1664"/>
                <a:ext cx="89" cy="80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9" name="Freeform 327"/>
              <p:cNvSpPr>
                <a:spLocks/>
              </p:cNvSpPr>
              <p:nvPr/>
            </p:nvSpPr>
            <p:spPr bwMode="auto">
              <a:xfrm>
                <a:off x="3913" y="1664"/>
                <a:ext cx="89" cy="80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" name="Freeform 328"/>
              <p:cNvSpPr>
                <a:spLocks/>
              </p:cNvSpPr>
              <p:nvPr/>
            </p:nvSpPr>
            <p:spPr bwMode="auto">
              <a:xfrm>
                <a:off x="4004" y="1698"/>
                <a:ext cx="191" cy="100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1" name="Freeform 329"/>
              <p:cNvSpPr>
                <a:spLocks/>
              </p:cNvSpPr>
              <p:nvPr/>
            </p:nvSpPr>
            <p:spPr bwMode="auto">
              <a:xfrm>
                <a:off x="4004" y="1698"/>
                <a:ext cx="191" cy="100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2" name="Freeform 330"/>
              <p:cNvSpPr>
                <a:spLocks/>
              </p:cNvSpPr>
              <p:nvPr/>
            </p:nvSpPr>
            <p:spPr bwMode="auto">
              <a:xfrm>
                <a:off x="3665" y="1434"/>
                <a:ext cx="120" cy="158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3" name="Freeform 331"/>
              <p:cNvSpPr>
                <a:spLocks/>
              </p:cNvSpPr>
              <p:nvPr/>
            </p:nvSpPr>
            <p:spPr bwMode="auto">
              <a:xfrm>
                <a:off x="3665" y="1434"/>
                <a:ext cx="120" cy="158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4" name="Freeform 332"/>
              <p:cNvSpPr>
                <a:spLocks/>
              </p:cNvSpPr>
              <p:nvPr/>
            </p:nvSpPr>
            <p:spPr bwMode="auto">
              <a:xfrm>
                <a:off x="3806" y="1578"/>
                <a:ext cx="102" cy="92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5" name="Freeform 333"/>
              <p:cNvSpPr>
                <a:spLocks/>
              </p:cNvSpPr>
              <p:nvPr/>
            </p:nvSpPr>
            <p:spPr bwMode="auto">
              <a:xfrm>
                <a:off x="3806" y="1578"/>
                <a:ext cx="102" cy="92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6" name="Freeform 334"/>
              <p:cNvSpPr>
                <a:spLocks/>
              </p:cNvSpPr>
              <p:nvPr/>
            </p:nvSpPr>
            <p:spPr bwMode="auto">
              <a:xfrm>
                <a:off x="3725" y="1555"/>
                <a:ext cx="120" cy="118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7" name="Freeform 335"/>
              <p:cNvSpPr>
                <a:spLocks/>
              </p:cNvSpPr>
              <p:nvPr/>
            </p:nvSpPr>
            <p:spPr bwMode="auto">
              <a:xfrm>
                <a:off x="3725" y="1555"/>
                <a:ext cx="120" cy="118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" name="Freeform 336"/>
              <p:cNvSpPr>
                <a:spLocks/>
              </p:cNvSpPr>
              <p:nvPr/>
            </p:nvSpPr>
            <p:spPr bwMode="auto">
              <a:xfrm>
                <a:off x="3918" y="1715"/>
                <a:ext cx="157" cy="80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" name="Freeform 337"/>
              <p:cNvSpPr>
                <a:spLocks/>
              </p:cNvSpPr>
              <p:nvPr/>
            </p:nvSpPr>
            <p:spPr bwMode="auto">
              <a:xfrm>
                <a:off x="3918" y="1715"/>
                <a:ext cx="157" cy="80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0" name="Freeform 338"/>
              <p:cNvSpPr>
                <a:spLocks/>
              </p:cNvSpPr>
              <p:nvPr/>
            </p:nvSpPr>
            <p:spPr bwMode="auto">
              <a:xfrm>
                <a:off x="3809" y="1644"/>
                <a:ext cx="144" cy="112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1" name="Freeform 339"/>
              <p:cNvSpPr>
                <a:spLocks/>
              </p:cNvSpPr>
              <p:nvPr/>
            </p:nvSpPr>
            <p:spPr bwMode="auto">
              <a:xfrm>
                <a:off x="3809" y="1644"/>
                <a:ext cx="144" cy="112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2" name="Freeform 340"/>
              <p:cNvSpPr>
                <a:spLocks/>
              </p:cNvSpPr>
              <p:nvPr/>
            </p:nvSpPr>
            <p:spPr bwMode="auto">
              <a:xfrm>
                <a:off x="3138" y="1781"/>
                <a:ext cx="431" cy="869"/>
              </a:xfrm>
              <a:custGeom>
                <a:avLst/>
                <a:gdLst/>
                <a:ahLst/>
                <a:cxnLst>
                  <a:cxn ang="0">
                    <a:pos x="2163" y="0"/>
                  </a:cxn>
                  <a:cxn ang="0">
                    <a:pos x="2130" y="31"/>
                  </a:cxn>
                  <a:cxn ang="0">
                    <a:pos x="2091" y="70"/>
                  </a:cxn>
                  <a:cxn ang="0">
                    <a:pos x="2047" y="117"/>
                  </a:cxn>
                  <a:cxn ang="0">
                    <a:pos x="1999" y="172"/>
                  </a:cxn>
                  <a:cxn ang="0">
                    <a:pos x="1945" y="237"/>
                  </a:cxn>
                  <a:cxn ang="0">
                    <a:pos x="1889" y="308"/>
                  </a:cxn>
                  <a:cxn ang="0">
                    <a:pos x="1828" y="388"/>
                  </a:cxn>
                  <a:cxn ang="0">
                    <a:pos x="1764" y="475"/>
                  </a:cxn>
                  <a:cxn ang="0">
                    <a:pos x="1697" y="569"/>
                  </a:cxn>
                  <a:cxn ang="0">
                    <a:pos x="1627" y="671"/>
                  </a:cxn>
                  <a:cxn ang="0">
                    <a:pos x="1554" y="780"/>
                  </a:cxn>
                  <a:cxn ang="0">
                    <a:pos x="1480" y="895"/>
                  </a:cxn>
                  <a:cxn ang="0">
                    <a:pos x="1403" y="1017"/>
                  </a:cxn>
                  <a:cxn ang="0">
                    <a:pos x="1325" y="1145"/>
                  </a:cxn>
                  <a:cxn ang="0">
                    <a:pos x="1245" y="1280"/>
                  </a:cxn>
                  <a:cxn ang="0">
                    <a:pos x="1165" y="1421"/>
                  </a:cxn>
                  <a:cxn ang="0">
                    <a:pos x="1084" y="1569"/>
                  </a:cxn>
                  <a:cxn ang="0">
                    <a:pos x="1003" y="1721"/>
                  </a:cxn>
                  <a:cxn ang="0">
                    <a:pos x="922" y="1879"/>
                  </a:cxn>
                  <a:cxn ang="0">
                    <a:pos x="841" y="2043"/>
                  </a:cxn>
                  <a:cxn ang="0">
                    <a:pos x="760" y="2211"/>
                  </a:cxn>
                  <a:cxn ang="0">
                    <a:pos x="680" y="2385"/>
                  </a:cxn>
                  <a:cxn ang="0">
                    <a:pos x="602" y="2565"/>
                  </a:cxn>
                  <a:cxn ang="0">
                    <a:pos x="525" y="2747"/>
                  </a:cxn>
                  <a:cxn ang="0">
                    <a:pos x="450" y="2935"/>
                  </a:cxn>
                  <a:cxn ang="0">
                    <a:pos x="376" y="3127"/>
                  </a:cxn>
                  <a:cxn ang="0">
                    <a:pos x="305" y="3323"/>
                  </a:cxn>
                  <a:cxn ang="0">
                    <a:pos x="238" y="3523"/>
                  </a:cxn>
                  <a:cxn ang="0">
                    <a:pos x="173" y="3727"/>
                  </a:cxn>
                  <a:cxn ang="0">
                    <a:pos x="112" y="3934"/>
                  </a:cxn>
                  <a:cxn ang="0">
                    <a:pos x="53" y="4145"/>
                  </a:cxn>
                  <a:cxn ang="0">
                    <a:pos x="0" y="4359"/>
                  </a:cxn>
                </a:cxnLst>
                <a:rect l="0" t="0" r="r" b="b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3" name="Freeform 341"/>
              <p:cNvSpPr>
                <a:spLocks/>
              </p:cNvSpPr>
              <p:nvPr/>
            </p:nvSpPr>
            <p:spPr bwMode="auto">
              <a:xfrm>
                <a:off x="3227" y="1804"/>
                <a:ext cx="499" cy="795"/>
              </a:xfrm>
              <a:custGeom>
                <a:avLst/>
                <a:gdLst/>
                <a:ahLst/>
                <a:cxnLst>
                  <a:cxn ang="0">
                    <a:pos x="2490" y="0"/>
                  </a:cxn>
                  <a:cxn ang="0">
                    <a:pos x="2451" y="36"/>
                  </a:cxn>
                  <a:cxn ang="0">
                    <a:pos x="2407" y="74"/>
                  </a:cxn>
                  <a:cxn ang="0">
                    <a:pos x="2357" y="114"/>
                  </a:cxn>
                  <a:cxn ang="0">
                    <a:pos x="2305" y="157"/>
                  </a:cxn>
                  <a:cxn ang="0">
                    <a:pos x="2246" y="205"/>
                  </a:cxn>
                  <a:cxn ang="0">
                    <a:pos x="2185" y="255"/>
                  </a:cxn>
                  <a:cxn ang="0">
                    <a:pos x="2120" y="310"/>
                  </a:cxn>
                  <a:cxn ang="0">
                    <a:pos x="2051" y="368"/>
                  </a:cxn>
                  <a:cxn ang="0">
                    <a:pos x="1980" y="432"/>
                  </a:cxn>
                  <a:cxn ang="0">
                    <a:pos x="1905" y="501"/>
                  </a:cxn>
                  <a:cxn ang="0">
                    <a:pos x="1828" y="576"/>
                  </a:cxn>
                  <a:cxn ang="0">
                    <a:pos x="1748" y="655"/>
                  </a:cxn>
                  <a:cxn ang="0">
                    <a:pos x="1666" y="742"/>
                  </a:cxn>
                  <a:cxn ang="0">
                    <a:pos x="1582" y="834"/>
                  </a:cxn>
                  <a:cxn ang="0">
                    <a:pos x="1496" y="933"/>
                  </a:cxn>
                  <a:cxn ang="0">
                    <a:pos x="1409" y="1039"/>
                  </a:cxn>
                  <a:cxn ang="0">
                    <a:pos x="1320" y="1152"/>
                  </a:cxn>
                  <a:cxn ang="0">
                    <a:pos x="1230" y="1275"/>
                  </a:cxn>
                  <a:cxn ang="0">
                    <a:pos x="1140" y="1404"/>
                  </a:cxn>
                  <a:cxn ang="0">
                    <a:pos x="1049" y="1542"/>
                  </a:cxn>
                  <a:cxn ang="0">
                    <a:pos x="957" y="1689"/>
                  </a:cxn>
                  <a:cxn ang="0">
                    <a:pos x="866" y="1845"/>
                  </a:cxn>
                  <a:cxn ang="0">
                    <a:pos x="775" y="2010"/>
                  </a:cxn>
                  <a:cxn ang="0">
                    <a:pos x="684" y="2184"/>
                  </a:cxn>
                  <a:cxn ang="0">
                    <a:pos x="594" y="2370"/>
                  </a:cxn>
                  <a:cxn ang="0">
                    <a:pos x="504" y="2566"/>
                  </a:cxn>
                  <a:cxn ang="0">
                    <a:pos x="417" y="2772"/>
                  </a:cxn>
                  <a:cxn ang="0">
                    <a:pos x="329" y="2989"/>
                  </a:cxn>
                  <a:cxn ang="0">
                    <a:pos x="244" y="3219"/>
                  </a:cxn>
                  <a:cxn ang="0">
                    <a:pos x="161" y="3460"/>
                  </a:cxn>
                  <a:cxn ang="0">
                    <a:pos x="80" y="3713"/>
                  </a:cxn>
                  <a:cxn ang="0">
                    <a:pos x="0" y="3979"/>
                  </a:cxn>
                </a:cxnLst>
                <a:rect l="0" t="0" r="r" b="b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4" name="Freeform 342"/>
              <p:cNvSpPr>
                <a:spLocks/>
              </p:cNvSpPr>
              <p:nvPr/>
            </p:nvSpPr>
            <p:spPr bwMode="auto">
              <a:xfrm>
                <a:off x="3302" y="1942"/>
                <a:ext cx="415" cy="646"/>
              </a:xfrm>
              <a:custGeom>
                <a:avLst/>
                <a:gdLst/>
                <a:ahLst/>
                <a:cxnLst>
                  <a:cxn ang="0">
                    <a:pos x="2076" y="0"/>
                  </a:cxn>
                  <a:cxn ang="0">
                    <a:pos x="2041" y="20"/>
                  </a:cxn>
                  <a:cxn ang="0">
                    <a:pos x="1999" y="47"/>
                  </a:cxn>
                  <a:cxn ang="0">
                    <a:pos x="1953" y="80"/>
                  </a:cxn>
                  <a:cxn ang="0">
                    <a:pos x="1902" y="118"/>
                  </a:cxn>
                  <a:cxn ang="0">
                    <a:pos x="1847" y="162"/>
                  </a:cxn>
                  <a:cxn ang="0">
                    <a:pos x="1787" y="211"/>
                  </a:cxn>
                  <a:cxn ang="0">
                    <a:pos x="1724" y="266"/>
                  </a:cxn>
                  <a:cxn ang="0">
                    <a:pos x="1656" y="327"/>
                  </a:cxn>
                  <a:cxn ang="0">
                    <a:pos x="1586" y="392"/>
                  </a:cxn>
                  <a:cxn ang="0">
                    <a:pos x="1514" y="463"/>
                  </a:cxn>
                  <a:cxn ang="0">
                    <a:pos x="1439" y="539"/>
                  </a:cxn>
                  <a:cxn ang="0">
                    <a:pos x="1363" y="621"/>
                  </a:cxn>
                  <a:cxn ang="0">
                    <a:pos x="1284" y="708"/>
                  </a:cxn>
                  <a:cxn ang="0">
                    <a:pos x="1205" y="799"/>
                  </a:cxn>
                  <a:cxn ang="0">
                    <a:pos x="1125" y="896"/>
                  </a:cxn>
                  <a:cxn ang="0">
                    <a:pos x="1044" y="997"/>
                  </a:cxn>
                  <a:cxn ang="0">
                    <a:pos x="964" y="1103"/>
                  </a:cxn>
                  <a:cxn ang="0">
                    <a:pos x="883" y="1214"/>
                  </a:cxn>
                  <a:cxn ang="0">
                    <a:pos x="803" y="1330"/>
                  </a:cxn>
                  <a:cxn ang="0">
                    <a:pos x="724" y="1450"/>
                  </a:cxn>
                  <a:cxn ang="0">
                    <a:pos x="648" y="1576"/>
                  </a:cxn>
                  <a:cxn ang="0">
                    <a:pos x="572" y="1706"/>
                  </a:cxn>
                  <a:cxn ang="0">
                    <a:pos x="500" y="1840"/>
                  </a:cxn>
                  <a:cxn ang="0">
                    <a:pos x="428" y="1978"/>
                  </a:cxn>
                  <a:cxn ang="0">
                    <a:pos x="361" y="2120"/>
                  </a:cxn>
                  <a:cxn ang="0">
                    <a:pos x="296" y="2268"/>
                  </a:cxn>
                  <a:cxn ang="0">
                    <a:pos x="236" y="2419"/>
                  </a:cxn>
                  <a:cxn ang="0">
                    <a:pos x="179" y="2575"/>
                  </a:cxn>
                  <a:cxn ang="0">
                    <a:pos x="128" y="2735"/>
                  </a:cxn>
                  <a:cxn ang="0">
                    <a:pos x="80" y="2898"/>
                  </a:cxn>
                  <a:cxn ang="0">
                    <a:pos x="38" y="3065"/>
                  </a:cxn>
                  <a:cxn ang="0">
                    <a:pos x="0" y="3236"/>
                  </a:cxn>
                </a:cxnLst>
                <a:rect l="0" t="0" r="r" b="b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" name="Freeform 343"/>
              <p:cNvSpPr>
                <a:spLocks/>
              </p:cNvSpPr>
              <p:nvPr/>
            </p:nvSpPr>
            <p:spPr bwMode="auto">
              <a:xfrm>
                <a:off x="3315" y="1959"/>
                <a:ext cx="99" cy="393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" name="Freeform 344"/>
              <p:cNvSpPr>
                <a:spLocks/>
              </p:cNvSpPr>
              <p:nvPr/>
            </p:nvSpPr>
            <p:spPr bwMode="auto">
              <a:xfrm>
                <a:off x="3315" y="1959"/>
                <a:ext cx="99" cy="393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" name="Freeform 345"/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/>
                <a:ahLst/>
                <a:cxnLst>
                  <a:cxn ang="0">
                    <a:pos x="171" y="766"/>
                  </a:cxn>
                  <a:cxn ang="0">
                    <a:pos x="168" y="760"/>
                  </a:cxn>
                  <a:cxn ang="0">
                    <a:pos x="164" y="740"/>
                  </a:cxn>
                  <a:cxn ang="0">
                    <a:pos x="156" y="709"/>
                  </a:cxn>
                  <a:cxn ang="0">
                    <a:pos x="146" y="665"/>
                  </a:cxn>
                  <a:cxn ang="0">
                    <a:pos x="142" y="640"/>
                  </a:cxn>
                  <a:cxn ang="0">
                    <a:pos x="137" y="611"/>
                  </a:cxn>
                  <a:cxn ang="0">
                    <a:pos x="134" y="580"/>
                  </a:cxn>
                  <a:cxn ang="0">
                    <a:pos x="130" y="546"/>
                  </a:cxn>
                  <a:cxn ang="0">
                    <a:pos x="126" y="511"/>
                  </a:cxn>
                  <a:cxn ang="0">
                    <a:pos x="124" y="473"/>
                  </a:cxn>
                  <a:cxn ang="0">
                    <a:pos x="122" y="433"/>
                  </a:cxn>
                  <a:cxn ang="0">
                    <a:pos x="121" y="390"/>
                  </a:cxn>
                  <a:cxn ang="0">
                    <a:pos x="121" y="345"/>
                  </a:cxn>
                  <a:cxn ang="0">
                    <a:pos x="121" y="298"/>
                  </a:cxn>
                  <a:cxn ang="0">
                    <a:pos x="121" y="249"/>
                  </a:cxn>
                  <a:cxn ang="0">
                    <a:pos x="120" y="202"/>
                  </a:cxn>
                  <a:cxn ang="0">
                    <a:pos x="119" y="156"/>
                  </a:cxn>
                  <a:cxn ang="0">
                    <a:pos x="119" y="113"/>
                  </a:cxn>
                  <a:cxn ang="0">
                    <a:pos x="117" y="76"/>
                  </a:cxn>
                  <a:cxn ang="0">
                    <a:pos x="116" y="43"/>
                  </a:cxn>
                  <a:cxn ang="0">
                    <a:pos x="114" y="20"/>
                  </a:cxn>
                  <a:cxn ang="0">
                    <a:pos x="112" y="5"/>
                  </a:cxn>
                  <a:cxn ang="0">
                    <a:pos x="111" y="1"/>
                  </a:cxn>
                  <a:cxn ang="0">
                    <a:pos x="111" y="0"/>
                  </a:cxn>
                  <a:cxn ang="0">
                    <a:pos x="110" y="2"/>
                  </a:cxn>
                  <a:cxn ang="0">
                    <a:pos x="109" y="7"/>
                  </a:cxn>
                  <a:cxn ang="0">
                    <a:pos x="107" y="28"/>
                  </a:cxn>
                  <a:cxn ang="0">
                    <a:pos x="106" y="63"/>
                  </a:cxn>
                  <a:cxn ang="0">
                    <a:pos x="104" y="114"/>
                  </a:cxn>
                  <a:cxn ang="0">
                    <a:pos x="102" y="183"/>
                  </a:cxn>
                  <a:cxn ang="0">
                    <a:pos x="101" y="249"/>
                  </a:cxn>
                  <a:cxn ang="0">
                    <a:pos x="99" y="310"/>
                  </a:cxn>
                  <a:cxn ang="0">
                    <a:pos x="96" y="367"/>
                  </a:cxn>
                  <a:cxn ang="0">
                    <a:pos x="92" y="418"/>
                  </a:cxn>
                  <a:cxn ang="0">
                    <a:pos x="89" y="465"/>
                  </a:cxn>
                  <a:cxn ang="0">
                    <a:pos x="85" y="508"/>
                  </a:cxn>
                  <a:cxn ang="0">
                    <a:pos x="79" y="546"/>
                  </a:cxn>
                  <a:cxn ang="0">
                    <a:pos x="74" y="581"/>
                  </a:cxn>
                  <a:cxn ang="0">
                    <a:pos x="67" y="614"/>
                  </a:cxn>
                  <a:cxn ang="0">
                    <a:pos x="60" y="642"/>
                  </a:cxn>
                  <a:cxn ang="0">
                    <a:pos x="52" y="667"/>
                  </a:cxn>
                  <a:cxn ang="0">
                    <a:pos x="45" y="691"/>
                  </a:cxn>
                  <a:cxn ang="0">
                    <a:pos x="36" y="712"/>
                  </a:cxn>
                  <a:cxn ang="0">
                    <a:pos x="27" y="732"/>
                  </a:cxn>
                  <a:cxn ang="0">
                    <a:pos x="18" y="750"/>
                  </a:cxn>
                  <a:cxn ang="0">
                    <a:pos x="8" y="766"/>
                  </a:cxn>
                  <a:cxn ang="0">
                    <a:pos x="4" y="773"/>
                  </a:cxn>
                  <a:cxn ang="0">
                    <a:pos x="1" y="781"/>
                  </a:cxn>
                  <a:cxn ang="0">
                    <a:pos x="0" y="786"/>
                  </a:cxn>
                  <a:cxn ang="0">
                    <a:pos x="1" y="791"/>
                  </a:cxn>
                  <a:cxn ang="0">
                    <a:pos x="3" y="796"/>
                  </a:cxn>
                  <a:cxn ang="0">
                    <a:pos x="5" y="798"/>
                  </a:cxn>
                  <a:cxn ang="0">
                    <a:pos x="9" y="801"/>
                  </a:cxn>
                  <a:cxn ang="0">
                    <a:pos x="13" y="803"/>
                  </a:cxn>
                  <a:cxn ang="0">
                    <a:pos x="24" y="805"/>
                  </a:cxn>
                  <a:cxn ang="0">
                    <a:pos x="37" y="805"/>
                  </a:cxn>
                  <a:cxn ang="0">
                    <a:pos x="54" y="802"/>
                  </a:cxn>
                  <a:cxn ang="0">
                    <a:pos x="71" y="800"/>
                  </a:cxn>
                  <a:cxn ang="0">
                    <a:pos x="106" y="790"/>
                  </a:cxn>
                  <a:cxn ang="0">
                    <a:pos x="139" y="778"/>
                  </a:cxn>
                  <a:cxn ang="0">
                    <a:pos x="162" y="770"/>
                  </a:cxn>
                  <a:cxn ang="0">
                    <a:pos x="171" y="766"/>
                  </a:cxn>
                </a:cxnLst>
                <a:rect l="0" t="0" r="r" b="b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" name="Freeform 346"/>
              <p:cNvSpPr>
                <a:spLocks/>
              </p:cNvSpPr>
              <p:nvPr/>
            </p:nvSpPr>
            <p:spPr bwMode="auto">
              <a:xfrm>
                <a:off x="3133" y="2014"/>
                <a:ext cx="214" cy="356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9" name="Freeform 347"/>
              <p:cNvSpPr>
                <a:spLocks/>
              </p:cNvSpPr>
              <p:nvPr/>
            </p:nvSpPr>
            <p:spPr bwMode="auto">
              <a:xfrm>
                <a:off x="3133" y="2014"/>
                <a:ext cx="214" cy="356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" name="Freeform 348"/>
              <p:cNvSpPr>
                <a:spLocks/>
              </p:cNvSpPr>
              <p:nvPr/>
            </p:nvSpPr>
            <p:spPr bwMode="auto">
              <a:xfrm>
                <a:off x="2979" y="2151"/>
                <a:ext cx="331" cy="255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1" name="Freeform 349"/>
              <p:cNvSpPr>
                <a:spLocks/>
              </p:cNvSpPr>
              <p:nvPr/>
            </p:nvSpPr>
            <p:spPr bwMode="auto">
              <a:xfrm>
                <a:off x="2979" y="2151"/>
                <a:ext cx="331" cy="255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2" name="Freeform 350"/>
              <p:cNvSpPr>
                <a:spLocks/>
              </p:cNvSpPr>
              <p:nvPr/>
            </p:nvSpPr>
            <p:spPr bwMode="auto">
              <a:xfrm>
                <a:off x="2906" y="2321"/>
                <a:ext cx="389" cy="129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3" name="Freeform 351"/>
              <p:cNvSpPr>
                <a:spLocks/>
              </p:cNvSpPr>
              <p:nvPr/>
            </p:nvSpPr>
            <p:spPr bwMode="auto">
              <a:xfrm>
                <a:off x="2906" y="2321"/>
                <a:ext cx="389" cy="129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4" name="Freeform 352"/>
              <p:cNvSpPr>
                <a:spLocks/>
              </p:cNvSpPr>
              <p:nvPr/>
            </p:nvSpPr>
            <p:spPr bwMode="auto">
              <a:xfrm>
                <a:off x="2913" y="2433"/>
                <a:ext cx="386" cy="146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5" name="Freeform 353"/>
              <p:cNvSpPr>
                <a:spLocks/>
              </p:cNvSpPr>
              <p:nvPr/>
            </p:nvSpPr>
            <p:spPr bwMode="auto">
              <a:xfrm>
                <a:off x="2913" y="2433"/>
                <a:ext cx="386" cy="146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6" name="Freeform 354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" name="Freeform 355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8" name="Freeform 356"/>
              <p:cNvSpPr>
                <a:spLocks/>
              </p:cNvSpPr>
              <p:nvPr/>
            </p:nvSpPr>
            <p:spPr bwMode="auto">
              <a:xfrm>
                <a:off x="3159" y="2493"/>
                <a:ext cx="141" cy="123"/>
              </a:xfrm>
              <a:custGeom>
                <a:avLst/>
                <a:gdLst/>
                <a:ahLst/>
                <a:cxnLst>
                  <a:cxn ang="0">
                    <a:pos x="601" y="14"/>
                  </a:cxn>
                  <a:cxn ang="0">
                    <a:pos x="591" y="44"/>
                  </a:cxn>
                  <a:cxn ang="0">
                    <a:pos x="571" y="79"/>
                  </a:cxn>
                  <a:cxn ang="0">
                    <a:pos x="543" y="117"/>
                  </a:cxn>
                  <a:cxn ang="0">
                    <a:pos x="508" y="157"/>
                  </a:cxn>
                  <a:cxn ang="0">
                    <a:pos x="468" y="200"/>
                  </a:cxn>
                  <a:cxn ang="0">
                    <a:pos x="401" y="266"/>
                  </a:cxn>
                  <a:cxn ang="0">
                    <a:pos x="304" y="353"/>
                  </a:cxn>
                  <a:cxn ang="0">
                    <a:pos x="206" y="437"/>
                  </a:cxn>
                  <a:cxn ang="0">
                    <a:pos x="82" y="538"/>
                  </a:cxn>
                  <a:cxn ang="0">
                    <a:pos x="14" y="597"/>
                  </a:cxn>
                  <a:cxn ang="0">
                    <a:pos x="3" y="609"/>
                  </a:cxn>
                  <a:cxn ang="0">
                    <a:pos x="0" y="613"/>
                  </a:cxn>
                  <a:cxn ang="0">
                    <a:pos x="7" y="613"/>
                  </a:cxn>
                  <a:cxn ang="0">
                    <a:pos x="28" y="600"/>
                  </a:cxn>
                  <a:cxn ang="0">
                    <a:pos x="82" y="564"/>
                  </a:cxn>
                  <a:cxn ang="0">
                    <a:pos x="179" y="492"/>
                  </a:cxn>
                  <a:cxn ang="0">
                    <a:pos x="286" y="404"/>
                  </a:cxn>
                  <a:cxn ang="0">
                    <a:pos x="401" y="308"/>
                  </a:cxn>
                  <a:cxn ang="0">
                    <a:pos x="490" y="242"/>
                  </a:cxn>
                  <a:cxn ang="0">
                    <a:pos x="547" y="205"/>
                  </a:cxn>
                  <a:cxn ang="0">
                    <a:pos x="601" y="177"/>
                  </a:cxn>
                  <a:cxn ang="0">
                    <a:pos x="638" y="163"/>
                  </a:cxn>
                  <a:cxn ang="0">
                    <a:pos x="661" y="158"/>
                  </a:cxn>
                  <a:cxn ang="0">
                    <a:pos x="678" y="157"/>
                  </a:cxn>
                  <a:cxn ang="0">
                    <a:pos x="688" y="152"/>
                  </a:cxn>
                  <a:cxn ang="0">
                    <a:pos x="693" y="145"/>
                  </a:cxn>
                  <a:cxn ang="0">
                    <a:pos x="694" y="135"/>
                  </a:cxn>
                  <a:cxn ang="0">
                    <a:pos x="690" y="117"/>
                  </a:cxn>
                  <a:cxn ang="0">
                    <a:pos x="676" y="90"/>
                  </a:cxn>
                  <a:cxn ang="0">
                    <a:pos x="644" y="47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" name="Freeform 357"/>
              <p:cNvSpPr>
                <a:spLocks/>
              </p:cNvSpPr>
              <p:nvPr/>
            </p:nvSpPr>
            <p:spPr bwMode="auto">
              <a:xfrm>
                <a:off x="3154" y="2501"/>
                <a:ext cx="209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0" name="Freeform 358"/>
              <p:cNvSpPr>
                <a:spLocks/>
              </p:cNvSpPr>
              <p:nvPr/>
            </p:nvSpPr>
            <p:spPr bwMode="auto">
              <a:xfrm>
                <a:off x="3154" y="2501"/>
                <a:ext cx="209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1" name="Freeform 359"/>
              <p:cNvSpPr>
                <a:spLocks/>
              </p:cNvSpPr>
              <p:nvPr/>
            </p:nvSpPr>
            <p:spPr bwMode="auto">
              <a:xfrm>
                <a:off x="3321" y="2507"/>
                <a:ext cx="102" cy="399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2" name="Freeform 360"/>
              <p:cNvSpPr>
                <a:spLocks/>
              </p:cNvSpPr>
              <p:nvPr/>
            </p:nvSpPr>
            <p:spPr bwMode="auto">
              <a:xfrm>
                <a:off x="3321" y="2507"/>
                <a:ext cx="102" cy="399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3" name="Freeform 361"/>
              <p:cNvSpPr>
                <a:spLocks/>
              </p:cNvSpPr>
              <p:nvPr/>
            </p:nvSpPr>
            <p:spPr bwMode="auto">
              <a:xfrm>
                <a:off x="3388" y="2496"/>
                <a:ext cx="193" cy="367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4" name="Freeform 362"/>
              <p:cNvSpPr>
                <a:spLocks/>
              </p:cNvSpPr>
              <p:nvPr/>
            </p:nvSpPr>
            <p:spPr bwMode="auto">
              <a:xfrm>
                <a:off x="3388" y="2496"/>
                <a:ext cx="193" cy="367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5" name="Freeform 363"/>
              <p:cNvSpPr>
                <a:spLocks/>
              </p:cNvSpPr>
              <p:nvPr/>
            </p:nvSpPr>
            <p:spPr bwMode="auto">
              <a:xfrm>
                <a:off x="3428" y="2467"/>
                <a:ext cx="308" cy="284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6" name="Freeform 364"/>
              <p:cNvSpPr>
                <a:spLocks/>
              </p:cNvSpPr>
              <p:nvPr/>
            </p:nvSpPr>
            <p:spPr bwMode="auto">
              <a:xfrm>
                <a:off x="3428" y="2467"/>
                <a:ext cx="308" cy="284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7" name="Freeform 365"/>
              <p:cNvSpPr>
                <a:spLocks/>
              </p:cNvSpPr>
              <p:nvPr/>
            </p:nvSpPr>
            <p:spPr bwMode="auto">
              <a:xfrm>
                <a:off x="3446" y="2427"/>
                <a:ext cx="381" cy="161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8" name="Freeform 366"/>
              <p:cNvSpPr>
                <a:spLocks/>
              </p:cNvSpPr>
              <p:nvPr/>
            </p:nvSpPr>
            <p:spPr bwMode="auto">
              <a:xfrm>
                <a:off x="3446" y="2427"/>
                <a:ext cx="381" cy="161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" name="Freeform 367"/>
              <p:cNvSpPr>
                <a:spLocks/>
              </p:cNvSpPr>
              <p:nvPr/>
            </p:nvSpPr>
            <p:spPr bwMode="auto">
              <a:xfrm>
                <a:off x="3446" y="2326"/>
                <a:ext cx="394" cy="115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0" name="Freeform 368"/>
              <p:cNvSpPr>
                <a:spLocks/>
              </p:cNvSpPr>
              <p:nvPr/>
            </p:nvSpPr>
            <p:spPr bwMode="auto">
              <a:xfrm>
                <a:off x="3446" y="2326"/>
                <a:ext cx="394" cy="115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1" name="Freeform 369"/>
              <p:cNvSpPr>
                <a:spLocks/>
              </p:cNvSpPr>
              <p:nvPr/>
            </p:nvSpPr>
            <p:spPr bwMode="auto">
              <a:xfrm>
                <a:off x="3428" y="2160"/>
                <a:ext cx="342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2" name="Freeform 370"/>
              <p:cNvSpPr>
                <a:spLocks/>
              </p:cNvSpPr>
              <p:nvPr/>
            </p:nvSpPr>
            <p:spPr bwMode="auto">
              <a:xfrm>
                <a:off x="3428" y="2160"/>
                <a:ext cx="342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3" name="Freeform 371"/>
              <p:cNvSpPr>
                <a:spLocks/>
              </p:cNvSpPr>
              <p:nvPr/>
            </p:nvSpPr>
            <p:spPr bwMode="auto">
              <a:xfrm>
                <a:off x="3449" y="2275"/>
                <a:ext cx="146" cy="100"/>
              </a:xfrm>
              <a:custGeom>
                <a:avLst/>
                <a:gdLst/>
                <a:ahLst/>
                <a:cxnLst>
                  <a:cxn ang="0">
                    <a:pos x="123" y="502"/>
                  </a:cxn>
                  <a:cxn ang="0">
                    <a:pos x="128" y="496"/>
                  </a:cxn>
                  <a:cxn ang="0">
                    <a:pos x="141" y="480"/>
                  </a:cxn>
                  <a:cxn ang="0">
                    <a:pos x="162" y="453"/>
                  </a:cxn>
                  <a:cxn ang="0">
                    <a:pos x="192" y="420"/>
                  </a:cxn>
                  <a:cxn ang="0">
                    <a:pos x="209" y="401"/>
                  </a:cxn>
                  <a:cxn ang="0">
                    <a:pos x="231" y="380"/>
                  </a:cxn>
                  <a:cxn ang="0">
                    <a:pos x="253" y="359"/>
                  </a:cxn>
                  <a:cxn ang="0">
                    <a:pos x="278" y="335"/>
                  </a:cxn>
                  <a:cxn ang="0">
                    <a:pos x="305" y="311"/>
                  </a:cxn>
                  <a:cxn ang="0">
                    <a:pos x="334" y="286"/>
                  </a:cxn>
                  <a:cxn ang="0">
                    <a:pos x="367" y="261"/>
                  </a:cxn>
                  <a:cxn ang="0">
                    <a:pos x="400" y="235"/>
                  </a:cxn>
                  <a:cxn ang="0">
                    <a:pos x="476" y="181"/>
                  </a:cxn>
                  <a:cxn ang="0">
                    <a:pos x="554" y="124"/>
                  </a:cxn>
                  <a:cxn ang="0">
                    <a:pos x="625" y="72"/>
                  </a:cxn>
                  <a:cxn ang="0">
                    <a:pos x="680" y="29"/>
                  </a:cxn>
                  <a:cxn ang="0">
                    <a:pos x="698" y="14"/>
                  </a:cxn>
                  <a:cxn ang="0">
                    <a:pos x="708" y="4"/>
                  </a:cxn>
                  <a:cxn ang="0">
                    <a:pos x="711" y="2"/>
                  </a:cxn>
                  <a:cxn ang="0">
                    <a:pos x="712" y="0"/>
                  </a:cxn>
                  <a:cxn ang="0">
                    <a:pos x="710" y="2"/>
                  </a:cxn>
                  <a:cxn ang="0">
                    <a:pos x="705" y="4"/>
                  </a:cxn>
                  <a:cxn ang="0">
                    <a:pos x="657" y="34"/>
                  </a:cxn>
                  <a:cxn ang="0">
                    <a:pos x="559" y="101"/>
                  </a:cxn>
                  <a:cxn ang="0">
                    <a:pos x="503" y="140"/>
                  </a:cxn>
                  <a:cxn ang="0">
                    <a:pos x="451" y="174"/>
                  </a:cxn>
                  <a:cxn ang="0">
                    <a:pos x="404" y="205"/>
                  </a:cxn>
                  <a:cxn ang="0">
                    <a:pos x="360" y="233"/>
                  </a:cxn>
                  <a:cxn ang="0">
                    <a:pos x="320" y="256"/>
                  </a:cxn>
                  <a:cxn ang="0">
                    <a:pos x="283" y="279"/>
                  </a:cxn>
                  <a:cxn ang="0">
                    <a:pos x="248" y="297"/>
                  </a:cxn>
                  <a:cxn ang="0">
                    <a:pos x="217" y="312"/>
                  </a:cxn>
                  <a:cxn ang="0">
                    <a:pos x="187" y="326"/>
                  </a:cxn>
                  <a:cxn ang="0">
                    <a:pos x="159" y="337"/>
                  </a:cxn>
                  <a:cxn ang="0">
                    <a:pos x="134" y="347"/>
                  </a:cxn>
                  <a:cxn ang="0">
                    <a:pos x="111" y="355"/>
                  </a:cxn>
                  <a:cxn ang="0">
                    <a:pos x="90" y="360"/>
                  </a:cxn>
                  <a:cxn ang="0">
                    <a:pos x="68" y="365"/>
                  </a:cxn>
                  <a:cxn ang="0">
                    <a:pos x="48" y="367"/>
                  </a:cxn>
                  <a:cxn ang="0">
                    <a:pos x="30" y="369"/>
                  </a:cxn>
                  <a:cxn ang="0">
                    <a:pos x="21" y="370"/>
                  </a:cxn>
                  <a:cxn ang="0">
                    <a:pos x="13" y="371"/>
                  </a:cxn>
                  <a:cxn ang="0">
                    <a:pos x="8" y="374"/>
                  </a:cxn>
                  <a:cxn ang="0">
                    <a:pos x="3" y="377"/>
                  </a:cxn>
                  <a:cxn ang="0">
                    <a:pos x="1" y="381"/>
                  </a:cxn>
                  <a:cxn ang="0">
                    <a:pos x="0" y="385"/>
                  </a:cxn>
                  <a:cxn ang="0">
                    <a:pos x="0" y="389"/>
                  </a:cxn>
                  <a:cxn ang="0">
                    <a:pos x="1" y="394"/>
                  </a:cxn>
                  <a:cxn ang="0">
                    <a:pos x="6" y="404"/>
                  </a:cxn>
                  <a:cxn ang="0">
                    <a:pos x="13" y="415"/>
                  </a:cxn>
                  <a:cxn ang="0">
                    <a:pos x="25" y="427"/>
                  </a:cxn>
                  <a:cxn ang="0">
                    <a:pos x="38" y="438"/>
                  </a:cxn>
                  <a:cxn ang="0">
                    <a:pos x="67" y="462"/>
                  </a:cxn>
                  <a:cxn ang="0">
                    <a:pos x="94" y="482"/>
                  </a:cxn>
                  <a:cxn ang="0">
                    <a:pos x="116" y="497"/>
                  </a:cxn>
                  <a:cxn ang="0">
                    <a:pos x="123" y="502"/>
                  </a:cxn>
                </a:cxnLst>
                <a:rect l="0" t="0" r="r" b="b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4" name="Freeform 372"/>
              <p:cNvSpPr>
                <a:spLocks/>
              </p:cNvSpPr>
              <p:nvPr/>
            </p:nvSpPr>
            <p:spPr bwMode="auto">
              <a:xfrm>
                <a:off x="3388" y="2019"/>
                <a:ext cx="227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5" name="Freeform 373"/>
              <p:cNvSpPr>
                <a:spLocks/>
              </p:cNvSpPr>
              <p:nvPr/>
            </p:nvSpPr>
            <p:spPr bwMode="auto">
              <a:xfrm>
                <a:off x="3388" y="2019"/>
                <a:ext cx="227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6" name="Freeform 374"/>
              <p:cNvSpPr>
                <a:spLocks/>
              </p:cNvSpPr>
              <p:nvPr/>
            </p:nvSpPr>
            <p:spPr bwMode="auto">
              <a:xfrm>
                <a:off x="3402" y="2197"/>
                <a:ext cx="91" cy="143"/>
              </a:xfrm>
              <a:custGeom>
                <a:avLst/>
                <a:gdLst/>
                <a:ahLst/>
                <a:cxnLst>
                  <a:cxn ang="0">
                    <a:pos x="167" y="713"/>
                  </a:cxn>
                  <a:cxn ang="0">
                    <a:pos x="168" y="706"/>
                  </a:cxn>
                  <a:cxn ang="0">
                    <a:pos x="172" y="685"/>
                  </a:cxn>
                  <a:cxn ang="0">
                    <a:pos x="178" y="654"/>
                  </a:cxn>
                  <a:cxn ang="0">
                    <a:pos x="189" y="610"/>
                  </a:cxn>
                  <a:cxn ang="0">
                    <a:pos x="197" y="585"/>
                  </a:cxn>
                  <a:cxn ang="0">
                    <a:pos x="206" y="558"/>
                  </a:cxn>
                  <a:cxn ang="0">
                    <a:pos x="216" y="528"/>
                  </a:cxn>
                  <a:cxn ang="0">
                    <a:pos x="227" y="495"/>
                  </a:cxn>
                  <a:cxn ang="0">
                    <a:pos x="241" y="463"/>
                  </a:cxn>
                  <a:cxn ang="0">
                    <a:pos x="256" y="427"/>
                  </a:cxn>
                  <a:cxn ang="0">
                    <a:pos x="272" y="391"/>
                  </a:cxn>
                  <a:cxn ang="0">
                    <a:pos x="291" y="352"/>
                  </a:cxn>
                  <a:cxn ang="0">
                    <a:pos x="312" y="312"/>
                  </a:cxn>
                  <a:cxn ang="0">
                    <a:pos x="333" y="270"/>
                  </a:cxn>
                  <a:cxn ang="0">
                    <a:pos x="355" y="226"/>
                  </a:cxn>
                  <a:cxn ang="0">
                    <a:pos x="377" y="183"/>
                  </a:cxn>
                  <a:cxn ang="0">
                    <a:pos x="397" y="142"/>
                  </a:cxn>
                  <a:cxn ang="0">
                    <a:pos x="415" y="104"/>
                  </a:cxn>
                  <a:cxn ang="0">
                    <a:pos x="432" y="70"/>
                  </a:cxn>
                  <a:cxn ang="0">
                    <a:pos x="445" y="41"/>
                  </a:cxn>
                  <a:cxn ang="0">
                    <a:pos x="454" y="19"/>
                  </a:cxn>
                  <a:cxn ang="0">
                    <a:pos x="460" y="5"/>
                  </a:cxn>
                  <a:cxn ang="0">
                    <a:pos x="462" y="1"/>
                  </a:cxn>
                  <a:cxn ang="0">
                    <a:pos x="460" y="0"/>
                  </a:cxn>
                  <a:cxn ang="0">
                    <a:pos x="459" y="1"/>
                  </a:cxn>
                  <a:cxn ang="0">
                    <a:pos x="455" y="6"/>
                  </a:cxn>
                  <a:cxn ang="0">
                    <a:pos x="445" y="24"/>
                  </a:cxn>
                  <a:cxn ang="0">
                    <a:pos x="428" y="54"/>
                  </a:cxn>
                  <a:cxn ang="0">
                    <a:pos x="403" y="99"/>
                  </a:cxn>
                  <a:cxn ang="0">
                    <a:pos x="369" y="160"/>
                  </a:cxn>
                  <a:cxn ang="0">
                    <a:pos x="338" y="218"/>
                  </a:cxn>
                  <a:cxn ang="0">
                    <a:pos x="308" y="273"/>
                  </a:cxn>
                  <a:cxn ang="0">
                    <a:pos x="281" y="322"/>
                  </a:cxn>
                  <a:cxn ang="0">
                    <a:pos x="253" y="367"/>
                  </a:cxn>
                  <a:cxn ang="0">
                    <a:pos x="228" y="407"/>
                  </a:cxn>
                  <a:cxn ang="0">
                    <a:pos x="204" y="442"/>
                  </a:cxn>
                  <a:cxn ang="0">
                    <a:pos x="182" y="474"/>
                  </a:cxn>
                  <a:cxn ang="0">
                    <a:pos x="161" y="503"/>
                  </a:cxn>
                  <a:cxn ang="0">
                    <a:pos x="141" y="528"/>
                  </a:cxn>
                  <a:cxn ang="0">
                    <a:pos x="121" y="550"/>
                  </a:cxn>
                  <a:cxn ang="0">
                    <a:pos x="102" y="570"/>
                  </a:cxn>
                  <a:cxn ang="0">
                    <a:pos x="85" y="588"/>
                  </a:cxn>
                  <a:cxn ang="0">
                    <a:pos x="67" y="603"/>
                  </a:cxn>
                  <a:cxn ang="0">
                    <a:pos x="51" y="617"/>
                  </a:cxn>
                  <a:cxn ang="0">
                    <a:pos x="35" y="628"/>
                  </a:cxn>
                  <a:cxn ang="0">
                    <a:pos x="19" y="639"/>
                  </a:cxn>
                  <a:cxn ang="0">
                    <a:pos x="12" y="644"/>
                  </a:cxn>
                  <a:cxn ang="0">
                    <a:pos x="6" y="649"/>
                  </a:cxn>
                  <a:cxn ang="0">
                    <a:pos x="4" y="653"/>
                  </a:cxn>
                  <a:cxn ang="0">
                    <a:pos x="1" y="658"/>
                  </a:cxn>
                  <a:cxn ang="0">
                    <a:pos x="0" y="661"/>
                  </a:cxn>
                  <a:cxn ang="0">
                    <a:pos x="1" y="665"/>
                  </a:cxn>
                  <a:cxn ang="0">
                    <a:pos x="4" y="670"/>
                  </a:cxn>
                  <a:cxn ang="0">
                    <a:pos x="6" y="673"/>
                  </a:cxn>
                  <a:cxn ang="0">
                    <a:pos x="16" y="680"/>
                  </a:cxn>
                  <a:cxn ang="0">
                    <a:pos x="29" y="686"/>
                  </a:cxn>
                  <a:cxn ang="0">
                    <a:pos x="44" y="691"/>
                  </a:cxn>
                  <a:cxn ang="0">
                    <a:pos x="61" y="696"/>
                  </a:cxn>
                  <a:cxn ang="0">
                    <a:pos x="98" y="704"/>
                  </a:cxn>
                  <a:cxn ang="0">
                    <a:pos x="132" y="709"/>
                  </a:cxn>
                  <a:cxn ang="0">
                    <a:pos x="157" y="711"/>
                  </a:cxn>
                  <a:cxn ang="0">
                    <a:pos x="167" y="713"/>
                  </a:cxn>
                </a:cxnLst>
                <a:rect l="0" t="0" r="r" b="b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7" name="Freeform 375"/>
              <p:cNvSpPr>
                <a:spLocks/>
              </p:cNvSpPr>
              <p:nvPr/>
            </p:nvSpPr>
            <p:spPr bwMode="auto">
              <a:xfrm>
                <a:off x="3253" y="2220"/>
                <a:ext cx="81" cy="138"/>
              </a:xfrm>
              <a:custGeom>
                <a:avLst/>
                <a:gdLst/>
                <a:ahLst/>
                <a:cxnLst>
                  <a:cxn ang="0">
                    <a:pos x="396" y="570"/>
                  </a:cxn>
                  <a:cxn ang="0">
                    <a:pos x="386" y="566"/>
                  </a:cxn>
                  <a:cxn ang="0">
                    <a:pos x="376" y="561"/>
                  </a:cxn>
                  <a:cxn ang="0">
                    <a:pos x="366" y="556"/>
                  </a:cxn>
                  <a:cxn ang="0">
                    <a:pos x="356" y="550"/>
                  </a:cxn>
                  <a:cxn ang="0">
                    <a:pos x="336" y="535"/>
                  </a:cxn>
                  <a:cxn ang="0">
                    <a:pos x="316" y="518"/>
                  </a:cxn>
                  <a:cxn ang="0">
                    <a:pos x="297" y="498"/>
                  </a:cxn>
                  <a:cxn ang="0">
                    <a:pos x="279" y="476"/>
                  </a:cxn>
                  <a:cxn ang="0">
                    <a:pos x="260" y="453"/>
                  </a:cxn>
                  <a:cxn ang="0">
                    <a:pos x="242" y="429"/>
                  </a:cxn>
                  <a:cxn ang="0">
                    <a:pos x="225" y="403"/>
                  </a:cxn>
                  <a:cxn ang="0">
                    <a:pos x="209" y="378"/>
                  </a:cxn>
                  <a:cxn ang="0">
                    <a:pos x="194" y="352"/>
                  </a:cxn>
                  <a:cxn ang="0">
                    <a:pos x="179" y="325"/>
                  </a:cxn>
                  <a:cxn ang="0">
                    <a:pos x="151" y="274"/>
                  </a:cxn>
                  <a:cxn ang="0">
                    <a:pos x="129" y="228"/>
                  </a:cxn>
                  <a:cxn ang="0">
                    <a:pos x="108" y="183"/>
                  </a:cxn>
                  <a:cxn ang="0">
                    <a:pos x="84" y="136"/>
                  </a:cxn>
                  <a:cxn ang="0">
                    <a:pos x="58" y="91"/>
                  </a:cxn>
                  <a:cxn ang="0">
                    <a:pos x="35" y="51"/>
                  </a:cxn>
                  <a:cxn ang="0">
                    <a:pos x="15" y="20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8"/>
                  </a:cxn>
                  <a:cxn ang="0">
                    <a:pos x="10" y="21"/>
                  </a:cxn>
                  <a:cxn ang="0">
                    <a:pos x="29" y="62"/>
                  </a:cxn>
                  <a:cxn ang="0">
                    <a:pos x="55" y="117"/>
                  </a:cxn>
                  <a:cxn ang="0">
                    <a:pos x="85" y="179"/>
                  </a:cxn>
                  <a:cxn ang="0">
                    <a:pos x="115" y="247"/>
                  </a:cxn>
                  <a:cxn ang="0">
                    <a:pos x="145" y="314"/>
                  </a:cxn>
                  <a:cxn ang="0">
                    <a:pos x="170" y="375"/>
                  </a:cxn>
                  <a:cxn ang="0">
                    <a:pos x="181" y="403"/>
                  </a:cxn>
                  <a:cxn ang="0">
                    <a:pos x="189" y="428"/>
                  </a:cxn>
                  <a:cxn ang="0">
                    <a:pos x="195" y="449"/>
                  </a:cxn>
                  <a:cxn ang="0">
                    <a:pos x="199" y="465"/>
                  </a:cxn>
                  <a:cxn ang="0">
                    <a:pos x="201" y="503"/>
                  </a:cxn>
                  <a:cxn ang="0">
                    <a:pos x="205" y="544"/>
                  </a:cxn>
                  <a:cxn ang="0">
                    <a:pos x="209" y="586"/>
                  </a:cxn>
                  <a:cxn ang="0">
                    <a:pos x="215" y="626"/>
                  </a:cxn>
                  <a:cxn ang="0">
                    <a:pos x="217" y="644"/>
                  </a:cxn>
                  <a:cxn ang="0">
                    <a:pos x="222" y="660"/>
                  </a:cxn>
                  <a:cxn ang="0">
                    <a:pos x="227" y="672"/>
                  </a:cxn>
                  <a:cxn ang="0">
                    <a:pos x="234" y="682"/>
                  </a:cxn>
                  <a:cxn ang="0">
                    <a:pos x="236" y="686"/>
                  </a:cxn>
                  <a:cxn ang="0">
                    <a:pos x="240" y="689"/>
                  </a:cxn>
                  <a:cxn ang="0">
                    <a:pos x="244" y="691"/>
                  </a:cxn>
                  <a:cxn ang="0">
                    <a:pos x="247" y="691"/>
                  </a:cxn>
                  <a:cxn ang="0">
                    <a:pos x="252" y="691"/>
                  </a:cxn>
                  <a:cxn ang="0">
                    <a:pos x="257" y="690"/>
                  </a:cxn>
                  <a:cxn ang="0">
                    <a:pos x="262" y="687"/>
                  </a:cxn>
                  <a:cxn ang="0">
                    <a:pos x="267" y="684"/>
                  </a:cxn>
                  <a:cxn ang="0">
                    <a:pos x="312" y="642"/>
                  </a:cxn>
                  <a:cxn ang="0">
                    <a:pos x="353" y="606"/>
                  </a:cxn>
                  <a:cxn ang="0">
                    <a:pos x="385" y="580"/>
                  </a:cxn>
                  <a:cxn ang="0">
                    <a:pos x="396" y="570"/>
                  </a:cxn>
                </a:cxnLst>
                <a:rect l="0" t="0" r="r" b="b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8" name="Freeform 376"/>
              <p:cNvSpPr>
                <a:spLocks/>
              </p:cNvSpPr>
              <p:nvPr/>
            </p:nvSpPr>
            <p:spPr bwMode="auto">
              <a:xfrm>
                <a:off x="3167" y="2295"/>
                <a:ext cx="128" cy="103"/>
              </a:xfrm>
              <a:custGeom>
                <a:avLst/>
                <a:gdLst/>
                <a:ahLst/>
                <a:cxnLst>
                  <a:cxn ang="0">
                    <a:pos x="640" y="298"/>
                  </a:cxn>
                  <a:cxn ang="0">
                    <a:pos x="634" y="296"/>
                  </a:cxn>
                  <a:cxn ang="0">
                    <a:pos x="616" y="293"/>
                  </a:cxn>
                  <a:cxn ang="0">
                    <a:pos x="590" y="285"/>
                  </a:cxn>
                  <a:cxn ang="0">
                    <a:pos x="557" y="276"/>
                  </a:cxn>
                  <a:cxn ang="0">
                    <a:pos x="519" y="264"/>
                  </a:cxn>
                  <a:cxn ang="0">
                    <a:pos x="479" y="248"/>
                  </a:cxn>
                  <a:cxn ang="0">
                    <a:pos x="458" y="238"/>
                  </a:cxn>
                  <a:cxn ang="0">
                    <a:pos x="438" y="228"/>
                  </a:cxn>
                  <a:cxn ang="0">
                    <a:pos x="416" y="215"/>
                  </a:cxn>
                  <a:cxn ang="0">
                    <a:pos x="398" y="203"/>
                  </a:cxn>
                  <a:cxn ang="0">
                    <a:pos x="374" y="189"/>
                  </a:cxn>
                  <a:cxn ang="0">
                    <a:pos x="347" y="173"/>
                  </a:cxn>
                  <a:cxn ang="0">
                    <a:pos x="314" y="154"/>
                  </a:cxn>
                  <a:cxn ang="0">
                    <a:pos x="278" y="135"/>
                  </a:cxn>
                  <a:cxn ang="0">
                    <a:pos x="202" y="95"/>
                  </a:cxn>
                  <a:cxn ang="0">
                    <a:pos x="126" y="58"/>
                  </a:cxn>
                  <a:cxn ang="0">
                    <a:pos x="61" y="27"/>
                  </a:cxn>
                  <a:cxn ang="0">
                    <a:pos x="16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2" y="15"/>
                  </a:cxn>
                  <a:cxn ang="0">
                    <a:pos x="48" y="30"/>
                  </a:cxn>
                  <a:cxn ang="0">
                    <a:pos x="81" y="50"/>
                  </a:cxn>
                  <a:cxn ang="0">
                    <a:pos x="118" y="77"/>
                  </a:cxn>
                  <a:cxn ang="0">
                    <a:pos x="159" y="105"/>
                  </a:cxn>
                  <a:cxn ang="0">
                    <a:pos x="203" y="138"/>
                  </a:cxn>
                  <a:cxn ang="0">
                    <a:pos x="249" y="173"/>
                  </a:cxn>
                  <a:cxn ang="0">
                    <a:pos x="297" y="209"/>
                  </a:cxn>
                  <a:cxn ang="0">
                    <a:pos x="343" y="246"/>
                  </a:cxn>
                  <a:cxn ang="0">
                    <a:pos x="386" y="283"/>
                  </a:cxn>
                  <a:cxn ang="0">
                    <a:pos x="429" y="320"/>
                  </a:cxn>
                  <a:cxn ang="0">
                    <a:pos x="468" y="355"/>
                  </a:cxn>
                  <a:cxn ang="0">
                    <a:pos x="501" y="387"/>
                  </a:cxn>
                  <a:cxn ang="0">
                    <a:pos x="530" y="417"/>
                  </a:cxn>
                  <a:cxn ang="0">
                    <a:pos x="551" y="442"/>
                  </a:cxn>
                  <a:cxn ang="0">
                    <a:pos x="560" y="454"/>
                  </a:cxn>
                  <a:cxn ang="0">
                    <a:pos x="565" y="464"/>
                  </a:cxn>
                  <a:cxn ang="0">
                    <a:pos x="569" y="472"/>
                  </a:cxn>
                  <a:cxn ang="0">
                    <a:pos x="570" y="480"/>
                  </a:cxn>
                  <a:cxn ang="0">
                    <a:pos x="570" y="491"/>
                  </a:cxn>
                  <a:cxn ang="0">
                    <a:pos x="567" y="497"/>
                  </a:cxn>
                  <a:cxn ang="0">
                    <a:pos x="566" y="498"/>
                  </a:cxn>
                  <a:cxn ang="0">
                    <a:pos x="565" y="500"/>
                  </a:cxn>
                  <a:cxn ang="0">
                    <a:pos x="564" y="500"/>
                  </a:cxn>
                  <a:cxn ang="0">
                    <a:pos x="561" y="498"/>
                  </a:cxn>
                  <a:cxn ang="0">
                    <a:pos x="559" y="493"/>
                  </a:cxn>
                  <a:cxn ang="0">
                    <a:pos x="555" y="486"/>
                  </a:cxn>
                  <a:cxn ang="0">
                    <a:pos x="554" y="476"/>
                  </a:cxn>
                  <a:cxn ang="0">
                    <a:pos x="552" y="462"/>
                  </a:cxn>
                  <a:cxn ang="0">
                    <a:pos x="554" y="447"/>
                  </a:cxn>
                  <a:cxn ang="0">
                    <a:pos x="556" y="430"/>
                  </a:cxn>
                  <a:cxn ang="0">
                    <a:pos x="562" y="410"/>
                  </a:cxn>
                  <a:cxn ang="0">
                    <a:pos x="570" y="390"/>
                  </a:cxn>
                  <a:cxn ang="0">
                    <a:pos x="575" y="379"/>
                  </a:cxn>
                  <a:cxn ang="0">
                    <a:pos x="581" y="367"/>
                  </a:cxn>
                  <a:cxn ang="0">
                    <a:pos x="589" y="356"/>
                  </a:cxn>
                  <a:cxn ang="0">
                    <a:pos x="596" y="345"/>
                  </a:cxn>
                  <a:cxn ang="0">
                    <a:pos x="606" y="332"/>
                  </a:cxn>
                  <a:cxn ang="0">
                    <a:pos x="616" y="321"/>
                  </a:cxn>
                  <a:cxn ang="0">
                    <a:pos x="627" y="309"/>
                  </a:cxn>
                  <a:cxn ang="0">
                    <a:pos x="640" y="298"/>
                  </a:cxn>
                </a:cxnLst>
                <a:rect l="0" t="0" r="r" b="b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" name="Freeform 377"/>
              <p:cNvSpPr>
                <a:spLocks/>
              </p:cNvSpPr>
              <p:nvPr/>
            </p:nvSpPr>
            <p:spPr bwMode="auto">
              <a:xfrm>
                <a:off x="3107" y="2392"/>
                <a:ext cx="172" cy="46"/>
              </a:xfrm>
              <a:custGeom>
                <a:avLst/>
                <a:gdLst/>
                <a:ahLst/>
                <a:cxnLst>
                  <a:cxn ang="0">
                    <a:pos x="837" y="43"/>
                  </a:cxn>
                  <a:cxn ang="0">
                    <a:pos x="812" y="56"/>
                  </a:cxn>
                  <a:cxn ang="0">
                    <a:pos x="781" y="66"/>
                  </a:cxn>
                  <a:cxn ang="0">
                    <a:pos x="745" y="71"/>
                  </a:cxn>
                  <a:cxn ang="0">
                    <a:pos x="680" y="74"/>
                  </a:cxn>
                  <a:cxn ang="0">
                    <a:pos x="581" y="71"/>
                  </a:cxn>
                  <a:cxn ang="0">
                    <a:pos x="475" y="59"/>
                  </a:cxn>
                  <a:cxn ang="0">
                    <a:pos x="369" y="46"/>
                  </a:cxn>
                  <a:cxn ang="0">
                    <a:pos x="228" y="23"/>
                  </a:cxn>
                  <a:cxn ang="0">
                    <a:pos x="125" y="6"/>
                  </a:cxn>
                  <a:cxn ang="0">
                    <a:pos x="71" y="1"/>
                  </a:cxn>
                  <a:cxn ang="0">
                    <a:pos x="31" y="0"/>
                  </a:cxn>
                  <a:cxn ang="0">
                    <a:pos x="7" y="3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4" y="18"/>
                  </a:cxn>
                  <a:cxn ang="0">
                    <a:pos x="51" y="28"/>
                  </a:cxn>
                  <a:cxn ang="0">
                    <a:pos x="113" y="39"/>
                  </a:cxn>
                  <a:cxn ang="0">
                    <a:pos x="253" y="57"/>
                  </a:cxn>
                  <a:cxn ang="0">
                    <a:pos x="418" y="79"/>
                  </a:cxn>
                  <a:cxn ang="0">
                    <a:pos x="529" y="99"/>
                  </a:cxn>
                  <a:cxn ang="0">
                    <a:pos x="633" y="119"/>
                  </a:cxn>
                  <a:cxn ang="0">
                    <a:pos x="724" y="142"/>
                  </a:cxn>
                  <a:cxn ang="0">
                    <a:pos x="779" y="159"/>
                  </a:cxn>
                  <a:cxn ang="0">
                    <a:pos x="807" y="170"/>
                  </a:cxn>
                  <a:cxn ang="0">
                    <a:pos x="830" y="182"/>
                  </a:cxn>
                  <a:cxn ang="0">
                    <a:pos x="843" y="193"/>
                  </a:cxn>
                  <a:cxn ang="0">
                    <a:pos x="850" y="208"/>
                  </a:cxn>
                  <a:cxn ang="0">
                    <a:pos x="853" y="219"/>
                  </a:cxn>
                  <a:cxn ang="0">
                    <a:pos x="852" y="223"/>
                  </a:cxn>
                  <a:cxn ang="0">
                    <a:pos x="847" y="219"/>
                  </a:cxn>
                  <a:cxn ang="0">
                    <a:pos x="830" y="199"/>
                  </a:cxn>
                  <a:cxn ang="0">
                    <a:pos x="825" y="180"/>
                  </a:cxn>
                  <a:cxn ang="0">
                    <a:pos x="838" y="131"/>
                  </a:cxn>
                  <a:cxn ang="0">
                    <a:pos x="853" y="69"/>
                  </a:cxn>
                  <a:cxn ang="0">
                    <a:pos x="857" y="37"/>
                  </a:cxn>
                  <a:cxn ang="0">
                    <a:pos x="853" y="31"/>
                  </a:cxn>
                  <a:cxn ang="0">
                    <a:pos x="850" y="33"/>
                  </a:cxn>
                </a:cxnLst>
                <a:rect l="0" t="0" r="r" b="b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" name="Freeform 378"/>
              <p:cNvSpPr>
                <a:spLocks/>
              </p:cNvSpPr>
              <p:nvPr/>
            </p:nvSpPr>
            <p:spPr bwMode="auto">
              <a:xfrm>
                <a:off x="3101" y="2450"/>
                <a:ext cx="172" cy="57"/>
              </a:xfrm>
              <a:custGeom>
                <a:avLst/>
                <a:gdLst/>
                <a:ahLst/>
                <a:cxnLst>
                  <a:cxn ang="0">
                    <a:pos x="790" y="10"/>
                  </a:cxn>
                  <a:cxn ang="0">
                    <a:pos x="771" y="29"/>
                  </a:cxn>
                  <a:cxn ang="0">
                    <a:pos x="746" y="46"/>
                  </a:cxn>
                  <a:cxn ang="0">
                    <a:pos x="717" y="62"/>
                  </a:cxn>
                  <a:cxn ang="0">
                    <a:pos x="665" y="86"/>
                  </a:cxn>
                  <a:cxn ang="0">
                    <a:pos x="583" y="113"/>
                  </a:cxn>
                  <a:cxn ang="0">
                    <a:pos x="442" y="152"/>
                  </a:cxn>
                  <a:cxn ang="0">
                    <a:pos x="294" y="191"/>
                  </a:cxn>
                  <a:cxn ang="0">
                    <a:pos x="200" y="217"/>
                  </a:cxn>
                  <a:cxn ang="0">
                    <a:pos x="81" y="258"/>
                  </a:cxn>
                  <a:cxn ang="0">
                    <a:pos x="15" y="284"/>
                  </a:cxn>
                  <a:cxn ang="0">
                    <a:pos x="1" y="293"/>
                  </a:cxn>
                  <a:cxn ang="0">
                    <a:pos x="0" y="296"/>
                  </a:cxn>
                  <a:cxn ang="0">
                    <a:pos x="6" y="298"/>
                  </a:cxn>
                  <a:cxn ang="0">
                    <a:pos x="34" y="296"/>
                  </a:cxn>
                  <a:cxn ang="0">
                    <a:pos x="109" y="282"/>
                  </a:cxn>
                  <a:cxn ang="0">
                    <a:pos x="261" y="246"/>
                  </a:cxn>
                  <a:cxn ang="0">
                    <a:pos x="420" y="202"/>
                  </a:cxn>
                  <a:cxn ang="0">
                    <a:pos x="537" y="175"/>
                  </a:cxn>
                  <a:cxn ang="0">
                    <a:pos x="613" y="160"/>
                  </a:cxn>
                  <a:cxn ang="0">
                    <a:pos x="687" y="151"/>
                  </a:cxn>
                  <a:cxn ang="0">
                    <a:pos x="761" y="147"/>
                  </a:cxn>
                  <a:cxn ang="0">
                    <a:pos x="811" y="148"/>
                  </a:cxn>
                  <a:cxn ang="0">
                    <a:pos x="832" y="146"/>
                  </a:cxn>
                  <a:cxn ang="0">
                    <a:pos x="848" y="140"/>
                  </a:cxn>
                  <a:cxn ang="0">
                    <a:pos x="858" y="132"/>
                  </a:cxn>
                  <a:cxn ang="0">
                    <a:pos x="865" y="121"/>
                  </a:cxn>
                  <a:cxn ang="0">
                    <a:pos x="866" y="110"/>
                  </a:cxn>
                  <a:cxn ang="0">
                    <a:pos x="861" y="90"/>
                  </a:cxn>
                  <a:cxn ang="0">
                    <a:pos x="847" y="61"/>
                  </a:cxn>
                  <a:cxn ang="0">
                    <a:pos x="828" y="35"/>
                  </a:cxn>
                  <a:cxn ang="0">
                    <a:pos x="804" y="6"/>
                  </a:cxn>
                </a:cxnLst>
                <a:rect l="0" t="0" r="r" b="b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1" name="Freeform 379"/>
              <p:cNvSpPr>
                <a:spLocks/>
              </p:cNvSpPr>
              <p:nvPr/>
            </p:nvSpPr>
            <p:spPr bwMode="auto">
              <a:xfrm>
                <a:off x="3253" y="2530"/>
                <a:ext cx="97" cy="161"/>
              </a:xfrm>
              <a:custGeom>
                <a:avLst/>
                <a:gdLst/>
                <a:ahLst/>
                <a:cxnLst>
                  <a:cxn ang="0">
                    <a:pos x="272" y="51"/>
                  </a:cxn>
                  <a:cxn ang="0">
                    <a:pos x="276" y="71"/>
                  </a:cxn>
                  <a:cxn ang="0">
                    <a:pos x="273" y="111"/>
                  </a:cxn>
                  <a:cxn ang="0">
                    <a:pos x="259" y="178"/>
                  </a:cxn>
                  <a:cxn ang="0">
                    <a:pos x="236" y="257"/>
                  </a:cxn>
                  <a:cxn ang="0">
                    <a:pos x="205" y="345"/>
                  </a:cxn>
                  <a:cxn ang="0">
                    <a:pos x="167" y="437"/>
                  </a:cxn>
                  <a:cxn ang="0">
                    <a:pos x="126" y="529"/>
                  </a:cxn>
                  <a:cxn ang="0">
                    <a:pos x="83" y="615"/>
                  </a:cxn>
                  <a:cxn ang="0">
                    <a:pos x="44" y="691"/>
                  </a:cxn>
                  <a:cxn ang="0">
                    <a:pos x="17" y="750"/>
                  </a:cxn>
                  <a:cxn ang="0">
                    <a:pos x="2" y="789"/>
                  </a:cxn>
                  <a:cxn ang="0">
                    <a:pos x="0" y="805"/>
                  </a:cxn>
                  <a:cxn ang="0">
                    <a:pos x="1" y="810"/>
                  </a:cxn>
                  <a:cxn ang="0">
                    <a:pos x="7" y="809"/>
                  </a:cxn>
                  <a:cxn ang="0">
                    <a:pos x="24" y="790"/>
                  </a:cxn>
                  <a:cxn ang="0">
                    <a:pos x="47" y="754"/>
                  </a:cxn>
                  <a:cxn ang="0">
                    <a:pos x="76" y="699"/>
                  </a:cxn>
                  <a:cxn ang="0">
                    <a:pos x="116" y="613"/>
                  </a:cxn>
                  <a:cxn ang="0">
                    <a:pos x="172" y="494"/>
                  </a:cxn>
                  <a:cxn ang="0">
                    <a:pos x="221" y="403"/>
                  </a:cxn>
                  <a:cxn ang="0">
                    <a:pos x="274" y="311"/>
                  </a:cxn>
                  <a:cxn ang="0">
                    <a:pos x="317" y="248"/>
                  </a:cxn>
                  <a:cxn ang="0">
                    <a:pos x="344" y="211"/>
                  </a:cxn>
                  <a:cxn ang="0">
                    <a:pos x="373" y="178"/>
                  </a:cxn>
                  <a:cxn ang="0">
                    <a:pos x="399" y="152"/>
                  </a:cxn>
                  <a:cxn ang="0">
                    <a:pos x="425" y="133"/>
                  </a:cxn>
                  <a:cxn ang="0">
                    <a:pos x="450" y="123"/>
                  </a:cxn>
                  <a:cxn ang="0">
                    <a:pos x="473" y="120"/>
                  </a:cxn>
                  <a:cxn ang="0">
                    <a:pos x="487" y="115"/>
                  </a:cxn>
                  <a:cxn ang="0">
                    <a:pos x="494" y="105"/>
                  </a:cxn>
                  <a:cxn ang="0">
                    <a:pos x="494" y="92"/>
                  </a:cxn>
                  <a:cxn ang="0">
                    <a:pos x="488" y="78"/>
                  </a:cxn>
                  <a:cxn ang="0">
                    <a:pos x="478" y="63"/>
                  </a:cxn>
                  <a:cxn ang="0">
                    <a:pos x="463" y="48"/>
                  </a:cxn>
                  <a:cxn ang="0">
                    <a:pos x="444" y="35"/>
                  </a:cxn>
                  <a:cxn ang="0">
                    <a:pos x="422" y="21"/>
                  </a:cxn>
                  <a:cxn ang="0">
                    <a:pos x="399" y="11"/>
                  </a:cxn>
                  <a:cxn ang="0">
                    <a:pos x="374" y="3"/>
                  </a:cxn>
                  <a:cxn ang="0">
                    <a:pos x="348" y="0"/>
                  </a:cxn>
                  <a:cxn ang="0">
                    <a:pos x="323" y="0"/>
                  </a:cxn>
                  <a:cxn ang="0">
                    <a:pos x="298" y="7"/>
                  </a:cxn>
                  <a:cxn ang="0">
                    <a:pos x="274" y="20"/>
                  </a:cxn>
                  <a:cxn ang="0">
                    <a:pos x="254" y="40"/>
                  </a:cxn>
                  <a:cxn ang="0">
                    <a:pos x="269" y="42"/>
                  </a:cxn>
                </a:cxnLst>
                <a:rect l="0" t="0" r="r" b="b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2" name="Freeform 380"/>
              <p:cNvSpPr>
                <a:spLocks/>
              </p:cNvSpPr>
              <p:nvPr/>
            </p:nvSpPr>
            <p:spPr bwMode="auto">
              <a:xfrm>
                <a:off x="3362" y="2547"/>
                <a:ext cx="37" cy="16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0" y="69"/>
                  </a:cxn>
                  <a:cxn ang="0">
                    <a:pos x="18" y="97"/>
                  </a:cxn>
                  <a:cxn ang="0">
                    <a:pos x="25" y="130"/>
                  </a:cxn>
                  <a:cxn ang="0">
                    <a:pos x="32" y="164"/>
                  </a:cxn>
                  <a:cxn ang="0">
                    <a:pos x="37" y="200"/>
                  </a:cxn>
                  <a:cxn ang="0">
                    <a:pos x="42" y="237"/>
                  </a:cxn>
                  <a:cxn ang="0">
                    <a:pos x="45" y="276"/>
                  </a:cxn>
                  <a:cxn ang="0">
                    <a:pos x="48" y="315"/>
                  </a:cxn>
                  <a:cxn ang="0">
                    <a:pos x="52" y="393"/>
                  </a:cxn>
                  <a:cxn ang="0">
                    <a:pos x="54" y="468"/>
                  </a:cxn>
                  <a:cxn ang="0">
                    <a:pos x="54" y="536"/>
                  </a:cxn>
                  <a:cxn ang="0">
                    <a:pos x="54" y="593"/>
                  </a:cxn>
                  <a:cxn ang="0">
                    <a:pos x="54" y="619"/>
                  </a:cxn>
                  <a:cxn ang="0">
                    <a:pos x="54" y="650"/>
                  </a:cxn>
                  <a:cxn ang="0">
                    <a:pos x="55" y="684"/>
                  </a:cxn>
                  <a:cxn ang="0">
                    <a:pos x="55" y="719"/>
                  </a:cxn>
                  <a:cxn ang="0">
                    <a:pos x="55" y="751"/>
                  </a:cxn>
                  <a:cxn ang="0">
                    <a:pos x="55" y="783"/>
                  </a:cxn>
                  <a:cxn ang="0">
                    <a:pos x="57" y="810"/>
                  </a:cxn>
                  <a:cxn ang="0">
                    <a:pos x="58" y="830"/>
                  </a:cxn>
                  <a:cxn ang="0">
                    <a:pos x="59" y="844"/>
                  </a:cxn>
                  <a:cxn ang="0">
                    <a:pos x="60" y="848"/>
                  </a:cxn>
                  <a:cxn ang="0">
                    <a:pos x="63" y="841"/>
                  </a:cxn>
                  <a:cxn ang="0">
                    <a:pos x="65" y="821"/>
                  </a:cxn>
                  <a:cxn ang="0">
                    <a:pos x="68" y="788"/>
                  </a:cxn>
                  <a:cxn ang="0">
                    <a:pos x="72" y="738"/>
                  </a:cxn>
                  <a:cxn ang="0">
                    <a:pos x="75" y="670"/>
                  </a:cxn>
                  <a:cxn ang="0">
                    <a:pos x="79" y="583"/>
                  </a:cxn>
                  <a:cxn ang="0">
                    <a:pos x="80" y="563"/>
                  </a:cxn>
                  <a:cxn ang="0">
                    <a:pos x="85" y="509"/>
                  </a:cxn>
                  <a:cxn ang="0">
                    <a:pos x="93" y="433"/>
                  </a:cxn>
                  <a:cxn ang="0">
                    <a:pos x="104" y="342"/>
                  </a:cxn>
                  <a:cxn ang="0">
                    <a:pos x="110" y="295"/>
                  </a:cxn>
                  <a:cxn ang="0">
                    <a:pos x="118" y="247"/>
                  </a:cxn>
                  <a:cxn ang="0">
                    <a:pos x="125" y="201"/>
                  </a:cxn>
                  <a:cxn ang="0">
                    <a:pos x="134" y="157"/>
                  </a:cxn>
                  <a:cxn ang="0">
                    <a:pos x="143" y="119"/>
                  </a:cxn>
                  <a:cxn ang="0">
                    <a:pos x="153" y="84"/>
                  </a:cxn>
                  <a:cxn ang="0">
                    <a:pos x="158" y="69"/>
                  </a:cxn>
                  <a:cxn ang="0">
                    <a:pos x="163" y="55"/>
                  </a:cxn>
                  <a:cxn ang="0">
                    <a:pos x="168" y="44"/>
                  </a:cxn>
                  <a:cxn ang="0">
                    <a:pos x="173" y="34"/>
                  </a:cxn>
                  <a:cxn ang="0">
                    <a:pos x="178" y="28"/>
                  </a:cxn>
                  <a:cxn ang="0">
                    <a:pos x="181" y="21"/>
                  </a:cxn>
                  <a:cxn ang="0">
                    <a:pos x="183" y="15"/>
                  </a:cxn>
                  <a:cxn ang="0">
                    <a:pos x="183" y="11"/>
                  </a:cxn>
                  <a:cxn ang="0">
                    <a:pos x="181" y="8"/>
                  </a:cxn>
                  <a:cxn ang="0">
                    <a:pos x="179" y="4"/>
                  </a:cxn>
                  <a:cxn ang="0">
                    <a:pos x="175" y="3"/>
                  </a:cxn>
                  <a:cxn ang="0">
                    <a:pos x="171" y="0"/>
                  </a:cxn>
                  <a:cxn ang="0">
                    <a:pos x="159" y="0"/>
                  </a:cxn>
                  <a:cxn ang="0">
                    <a:pos x="144" y="0"/>
                  </a:cxn>
                  <a:cxn ang="0">
                    <a:pos x="128" y="4"/>
                  </a:cxn>
                  <a:cxn ang="0">
                    <a:pos x="109" y="8"/>
                  </a:cxn>
                  <a:cxn ang="0">
                    <a:pos x="70" y="19"/>
                  </a:cxn>
                  <a:cxn ang="0">
                    <a:pos x="35" y="31"/>
                  </a:cxn>
                  <a:cxn ang="0">
                    <a:pos x="10" y="40"/>
                  </a:cxn>
                  <a:cxn ang="0">
                    <a:pos x="0" y="44"/>
                  </a:cxn>
                </a:cxnLst>
                <a:rect l="0" t="0" r="r" b="b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3" name="Freeform 381"/>
              <p:cNvSpPr>
                <a:spLocks/>
              </p:cNvSpPr>
              <p:nvPr/>
            </p:nvSpPr>
            <p:spPr bwMode="auto">
              <a:xfrm>
                <a:off x="3415" y="2519"/>
                <a:ext cx="68" cy="14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15" y="137"/>
                  </a:cxn>
                  <a:cxn ang="0">
                    <a:pos x="32" y="164"/>
                  </a:cxn>
                  <a:cxn ang="0">
                    <a:pos x="49" y="194"/>
                  </a:cxn>
                  <a:cxn ang="0">
                    <a:pos x="67" y="227"/>
                  </a:cxn>
                  <a:cxn ang="0">
                    <a:pos x="103" y="294"/>
                  </a:cxn>
                  <a:cxn ang="0">
                    <a:pos x="138" y="364"/>
                  </a:cxn>
                  <a:cxn ang="0">
                    <a:pos x="171" y="431"/>
                  </a:cxn>
                  <a:cxn ang="0">
                    <a:pos x="201" y="493"/>
                  </a:cxn>
                  <a:cxn ang="0">
                    <a:pos x="225" y="542"/>
                  </a:cxn>
                  <a:cxn ang="0">
                    <a:pos x="243" y="577"/>
                  </a:cxn>
                  <a:cxn ang="0">
                    <a:pos x="250" y="594"/>
                  </a:cxn>
                  <a:cxn ang="0">
                    <a:pos x="270" y="631"/>
                  </a:cxn>
                  <a:cxn ang="0">
                    <a:pos x="296" y="677"/>
                  </a:cxn>
                  <a:cxn ang="0">
                    <a:pos x="321" y="720"/>
                  </a:cxn>
                  <a:cxn ang="0">
                    <a:pos x="330" y="736"/>
                  </a:cxn>
                  <a:cxn ang="0">
                    <a:pos x="337" y="745"/>
                  </a:cxn>
                  <a:cxn ang="0">
                    <a:pos x="340" y="747"/>
                  </a:cxn>
                  <a:cxn ang="0">
                    <a:pos x="341" y="747"/>
                  </a:cxn>
                  <a:cxn ang="0">
                    <a:pos x="341" y="745"/>
                  </a:cxn>
                  <a:cxn ang="0">
                    <a:pos x="340" y="741"/>
                  </a:cxn>
                  <a:cxn ang="0">
                    <a:pos x="334" y="722"/>
                  </a:cxn>
                  <a:cxn ang="0">
                    <a:pos x="322" y="692"/>
                  </a:cxn>
                  <a:cxn ang="0">
                    <a:pos x="304" y="647"/>
                  </a:cxn>
                  <a:cxn ang="0">
                    <a:pos x="277" y="587"/>
                  </a:cxn>
                  <a:cxn ang="0">
                    <a:pos x="250" y="533"/>
                  </a:cxn>
                  <a:cxn ang="0">
                    <a:pos x="215" y="459"/>
                  </a:cxn>
                  <a:cxn ang="0">
                    <a:pos x="173" y="374"/>
                  </a:cxn>
                  <a:cxn ang="0">
                    <a:pos x="130" y="284"/>
                  </a:cxn>
                  <a:cxn ang="0">
                    <a:pos x="110" y="239"/>
                  </a:cxn>
                  <a:cxn ang="0">
                    <a:pos x="90" y="196"/>
                  </a:cxn>
                  <a:cxn ang="0">
                    <a:pos x="73" y="154"/>
                  </a:cxn>
                  <a:cxn ang="0">
                    <a:pos x="57" y="114"/>
                  </a:cxn>
                  <a:cxn ang="0">
                    <a:pos x="43" y="78"/>
                  </a:cxn>
                  <a:cxn ang="0">
                    <a:pos x="33" y="47"/>
                  </a:cxn>
                  <a:cxn ang="0">
                    <a:pos x="30" y="33"/>
                  </a:cxn>
                  <a:cxn ang="0">
                    <a:pos x="27" y="21"/>
                  </a:cxn>
                  <a:cxn ang="0">
                    <a:pos x="25" y="10"/>
                  </a:cxn>
                  <a:cxn ang="0">
                    <a:pos x="25" y="0"/>
                  </a:cxn>
                  <a:cxn ang="0">
                    <a:pos x="0" y="113"/>
                  </a:cxn>
                </a:cxnLst>
                <a:rect l="0" t="0" r="r" b="b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4" name="Freeform 382"/>
              <p:cNvSpPr>
                <a:spLocks/>
              </p:cNvSpPr>
              <p:nvPr/>
            </p:nvSpPr>
            <p:spPr bwMode="auto">
              <a:xfrm>
                <a:off x="3467" y="2493"/>
                <a:ext cx="117" cy="109"/>
              </a:xfrm>
              <a:custGeom>
                <a:avLst/>
                <a:gdLst/>
                <a:ahLst/>
                <a:cxnLst>
                  <a:cxn ang="0">
                    <a:pos x="18" y="114"/>
                  </a:cxn>
                  <a:cxn ang="0">
                    <a:pos x="68" y="149"/>
                  </a:cxn>
                  <a:cxn ang="0">
                    <a:pos x="124" y="192"/>
                  </a:cxn>
                  <a:cxn ang="0">
                    <a:pos x="185" y="240"/>
                  </a:cxn>
                  <a:cxn ang="0">
                    <a:pos x="247" y="291"/>
                  </a:cxn>
                  <a:cxn ang="0">
                    <a:pos x="304" y="339"/>
                  </a:cxn>
                  <a:cxn ang="0">
                    <a:pos x="356" y="383"/>
                  </a:cxn>
                  <a:cxn ang="0">
                    <a:pos x="399" y="419"/>
                  </a:cxn>
                  <a:cxn ang="0">
                    <a:pos x="429" y="444"/>
                  </a:cxn>
                  <a:cxn ang="0">
                    <a:pos x="442" y="456"/>
                  </a:cxn>
                  <a:cxn ang="0">
                    <a:pos x="476" y="482"/>
                  </a:cxn>
                  <a:cxn ang="0">
                    <a:pos x="517" y="513"/>
                  </a:cxn>
                  <a:cxn ang="0">
                    <a:pos x="557" y="543"/>
                  </a:cxn>
                  <a:cxn ang="0">
                    <a:pos x="572" y="553"/>
                  </a:cxn>
                  <a:cxn ang="0">
                    <a:pos x="582" y="559"/>
                  </a:cxn>
                  <a:cxn ang="0">
                    <a:pos x="586" y="559"/>
                  </a:cxn>
                  <a:cxn ang="0">
                    <a:pos x="587" y="559"/>
                  </a:cxn>
                  <a:cxn ang="0">
                    <a:pos x="586" y="557"/>
                  </a:cxn>
                  <a:cxn ang="0">
                    <a:pos x="583" y="553"/>
                  </a:cxn>
                  <a:cxn ang="0">
                    <a:pos x="570" y="539"/>
                  </a:cxn>
                  <a:cxn ang="0">
                    <a:pos x="547" y="517"/>
                  </a:cxn>
                  <a:cxn ang="0">
                    <a:pos x="512" y="484"/>
                  </a:cxn>
                  <a:cxn ang="0">
                    <a:pos x="464" y="439"/>
                  </a:cxn>
                  <a:cxn ang="0">
                    <a:pos x="416" y="399"/>
                  </a:cxn>
                  <a:cxn ang="0">
                    <a:pos x="354" y="346"/>
                  </a:cxn>
                  <a:cxn ang="0">
                    <a:pos x="283" y="285"/>
                  </a:cxn>
                  <a:cxn ang="0">
                    <a:pos x="207" y="220"/>
                  </a:cxn>
                  <a:cxn ang="0">
                    <a:pos x="170" y="187"/>
                  </a:cxn>
                  <a:cxn ang="0">
                    <a:pos x="136" y="155"/>
                  </a:cxn>
                  <a:cxn ang="0">
                    <a:pos x="102" y="124"/>
                  </a:cxn>
                  <a:cxn ang="0">
                    <a:pos x="72" y="94"/>
                  </a:cxn>
                  <a:cxn ang="0">
                    <a:pos x="46" y="66"/>
                  </a:cxn>
                  <a:cxn ang="0">
                    <a:pos x="24" y="41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18" y="114"/>
                  </a:cxn>
                </a:cxnLst>
                <a:rect l="0" t="0" r="r" b="b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5" name="Freeform 383"/>
              <p:cNvSpPr>
                <a:spLocks/>
              </p:cNvSpPr>
              <p:nvPr/>
            </p:nvSpPr>
            <p:spPr bwMode="auto">
              <a:xfrm>
                <a:off x="3485" y="2387"/>
                <a:ext cx="162" cy="37"/>
              </a:xfrm>
              <a:custGeom>
                <a:avLst/>
                <a:gdLst/>
                <a:ahLst/>
                <a:cxnLst>
                  <a:cxn ang="0">
                    <a:pos x="60" y="186"/>
                  </a:cxn>
                  <a:cxn ang="0">
                    <a:pos x="66" y="183"/>
                  </a:cxn>
                  <a:cxn ang="0">
                    <a:pos x="86" y="174"/>
                  </a:cxn>
                  <a:cxn ang="0">
                    <a:pos x="116" y="160"/>
                  </a:cxn>
                  <a:cxn ang="0">
                    <a:pos x="158" y="144"/>
                  </a:cxn>
                  <a:cxn ang="0">
                    <a:pos x="183" y="135"/>
                  </a:cxn>
                  <a:cxn ang="0">
                    <a:pos x="211" y="126"/>
                  </a:cxn>
                  <a:cxn ang="0">
                    <a:pos x="241" y="116"/>
                  </a:cxn>
                  <a:cxn ang="0">
                    <a:pos x="273" y="106"/>
                  </a:cxn>
                  <a:cxn ang="0">
                    <a:pos x="308" y="98"/>
                  </a:cxn>
                  <a:cxn ang="0">
                    <a:pos x="344" y="89"/>
                  </a:cxn>
                  <a:cxn ang="0">
                    <a:pos x="384" y="80"/>
                  </a:cxn>
                  <a:cxn ang="0">
                    <a:pos x="425" y="73"/>
                  </a:cxn>
                  <a:cxn ang="0">
                    <a:pos x="470" y="65"/>
                  </a:cxn>
                  <a:cxn ang="0">
                    <a:pos x="518" y="58"/>
                  </a:cxn>
                  <a:cxn ang="0">
                    <a:pos x="566" y="50"/>
                  </a:cxn>
                  <a:cxn ang="0">
                    <a:pos x="613" y="41"/>
                  </a:cxn>
                  <a:cxn ang="0">
                    <a:pos x="659" y="34"/>
                  </a:cxn>
                  <a:cxn ang="0">
                    <a:pos x="700" y="27"/>
                  </a:cxn>
                  <a:cxn ang="0">
                    <a:pos x="737" y="19"/>
                  </a:cxn>
                  <a:cxn ang="0">
                    <a:pos x="769" y="13"/>
                  </a:cxn>
                  <a:cxn ang="0">
                    <a:pos x="791" y="8"/>
                  </a:cxn>
                  <a:cxn ang="0">
                    <a:pos x="806" y="4"/>
                  </a:cxn>
                  <a:cxn ang="0">
                    <a:pos x="810" y="3"/>
                  </a:cxn>
                  <a:cxn ang="0">
                    <a:pos x="810" y="2"/>
                  </a:cxn>
                  <a:cxn ang="0">
                    <a:pos x="807" y="0"/>
                  </a:cxn>
                  <a:cxn ang="0">
                    <a:pos x="802" y="0"/>
                  </a:cxn>
                  <a:cxn ang="0">
                    <a:pos x="782" y="3"/>
                  </a:cxn>
                  <a:cxn ang="0">
                    <a:pos x="747" y="7"/>
                  </a:cxn>
                  <a:cxn ang="0">
                    <a:pos x="696" y="14"/>
                  </a:cxn>
                  <a:cxn ang="0">
                    <a:pos x="629" y="23"/>
                  </a:cxn>
                  <a:cxn ang="0">
                    <a:pos x="563" y="33"/>
                  </a:cxn>
                  <a:cxn ang="0">
                    <a:pos x="501" y="40"/>
                  </a:cxn>
                  <a:cxn ang="0">
                    <a:pos x="445" y="46"/>
                  </a:cxn>
                  <a:cxn ang="0">
                    <a:pos x="394" y="51"/>
                  </a:cxn>
                  <a:cxn ang="0">
                    <a:pos x="348" y="55"/>
                  </a:cxn>
                  <a:cxn ang="0">
                    <a:pos x="304" y="58"/>
                  </a:cxn>
                  <a:cxn ang="0">
                    <a:pos x="266" y="59"/>
                  </a:cxn>
                  <a:cxn ang="0">
                    <a:pos x="229" y="58"/>
                  </a:cxn>
                  <a:cxn ang="0">
                    <a:pos x="197" y="56"/>
                  </a:cxn>
                  <a:cxn ang="0">
                    <a:pos x="168" y="55"/>
                  </a:cxn>
                  <a:cxn ang="0">
                    <a:pos x="141" y="51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3" y="36"/>
                  </a:cxn>
                  <a:cxn ang="0">
                    <a:pos x="54" y="30"/>
                  </a:cxn>
                  <a:cxn ang="0">
                    <a:pos x="36" y="23"/>
                  </a:cxn>
                  <a:cxn ang="0">
                    <a:pos x="27" y="20"/>
                  </a:cxn>
                  <a:cxn ang="0">
                    <a:pos x="20" y="19"/>
                  </a:cxn>
                  <a:cxn ang="0">
                    <a:pos x="15" y="19"/>
                  </a:cxn>
                  <a:cxn ang="0">
                    <a:pos x="10" y="20"/>
                  </a:cxn>
                  <a:cxn ang="0">
                    <a:pos x="6" y="23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2" y="59"/>
                  </a:cxn>
                  <a:cxn ang="0">
                    <a:pos x="6" y="75"/>
                  </a:cxn>
                  <a:cxn ang="0">
                    <a:pos x="12" y="91"/>
                  </a:cxn>
                  <a:cxn ang="0">
                    <a:pos x="27" y="125"/>
                  </a:cxn>
                  <a:cxn ang="0">
                    <a:pos x="44" y="156"/>
                  </a:cxn>
                  <a:cxn ang="0">
                    <a:pos x="55" y="178"/>
                  </a:cxn>
                  <a:cxn ang="0">
                    <a:pos x="60" y="186"/>
                  </a:cxn>
                </a:cxnLst>
                <a:rect l="0" t="0" r="r" b="b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6" name="Freeform 384"/>
              <p:cNvSpPr>
                <a:spLocks/>
              </p:cNvSpPr>
              <p:nvPr/>
            </p:nvSpPr>
            <p:spPr bwMode="auto">
              <a:xfrm>
                <a:off x="3488" y="2438"/>
                <a:ext cx="154" cy="63"/>
              </a:xfrm>
              <a:custGeom>
                <a:avLst/>
                <a:gdLst/>
                <a:ahLst/>
                <a:cxnLst>
                  <a:cxn ang="0">
                    <a:pos x="5" y="172"/>
                  </a:cxn>
                  <a:cxn ang="0">
                    <a:pos x="11" y="172"/>
                  </a:cxn>
                  <a:cxn ang="0">
                    <a:pos x="33" y="171"/>
                  </a:cxn>
                  <a:cxn ang="0">
                    <a:pos x="65" y="172"/>
                  </a:cxn>
                  <a:cxn ang="0">
                    <a:pos x="110" y="175"/>
                  </a:cxn>
                  <a:cxn ang="0">
                    <a:pos x="136" y="177"/>
                  </a:cxn>
                  <a:cxn ang="0">
                    <a:pos x="165" y="181"/>
                  </a:cxn>
                  <a:cxn ang="0">
                    <a:pos x="196" y="186"/>
                  </a:cxn>
                  <a:cxn ang="0">
                    <a:pos x="230" y="191"/>
                  </a:cxn>
                  <a:cxn ang="0">
                    <a:pos x="266" y="197"/>
                  </a:cxn>
                  <a:cxn ang="0">
                    <a:pos x="303" y="206"/>
                  </a:cxn>
                  <a:cxn ang="0">
                    <a:pos x="343" y="215"/>
                  </a:cxn>
                  <a:cxn ang="0">
                    <a:pos x="386" y="226"/>
                  </a:cxn>
                  <a:cxn ang="0">
                    <a:pos x="429" y="239"/>
                  </a:cxn>
                  <a:cxn ang="0">
                    <a:pos x="475" y="250"/>
                  </a:cxn>
                  <a:cxn ang="0">
                    <a:pos x="523" y="262"/>
                  </a:cxn>
                  <a:cxn ang="0">
                    <a:pos x="569" y="273"/>
                  </a:cxn>
                  <a:cxn ang="0">
                    <a:pos x="614" y="285"/>
                  </a:cxn>
                  <a:cxn ang="0">
                    <a:pos x="655" y="295"/>
                  </a:cxn>
                  <a:cxn ang="0">
                    <a:pos x="691" y="303"/>
                  </a:cxn>
                  <a:cxn ang="0">
                    <a:pos x="721" y="311"/>
                  </a:cxn>
                  <a:cxn ang="0">
                    <a:pos x="745" y="316"/>
                  </a:cxn>
                  <a:cxn ang="0">
                    <a:pos x="760" y="318"/>
                  </a:cxn>
                  <a:cxn ang="0">
                    <a:pos x="762" y="318"/>
                  </a:cxn>
                  <a:cxn ang="0">
                    <a:pos x="764" y="317"/>
                  </a:cxn>
                  <a:cxn ang="0">
                    <a:pos x="761" y="316"/>
                  </a:cxn>
                  <a:cxn ang="0">
                    <a:pos x="756" y="315"/>
                  </a:cxn>
                  <a:cxn ang="0">
                    <a:pos x="738" y="307"/>
                  </a:cxn>
                  <a:cxn ang="0">
                    <a:pos x="703" y="296"/>
                  </a:cxn>
                  <a:cxn ang="0">
                    <a:pos x="654" y="281"/>
                  </a:cxn>
                  <a:cxn ang="0">
                    <a:pos x="588" y="261"/>
                  </a:cxn>
                  <a:cxn ang="0">
                    <a:pos x="524" y="242"/>
                  </a:cxn>
                  <a:cxn ang="0">
                    <a:pos x="466" y="224"/>
                  </a:cxn>
                  <a:cxn ang="0">
                    <a:pos x="412" y="206"/>
                  </a:cxn>
                  <a:cxn ang="0">
                    <a:pos x="363" y="189"/>
                  </a:cxn>
                  <a:cxn ang="0">
                    <a:pos x="320" y="172"/>
                  </a:cxn>
                  <a:cxn ang="0">
                    <a:pos x="280" y="157"/>
                  </a:cxn>
                  <a:cxn ang="0">
                    <a:pos x="243" y="141"/>
                  </a:cxn>
                  <a:cxn ang="0">
                    <a:pos x="211" y="126"/>
                  </a:cxn>
                  <a:cxn ang="0">
                    <a:pos x="182" y="111"/>
                  </a:cxn>
                  <a:cxn ang="0">
                    <a:pos x="156" y="98"/>
                  </a:cxn>
                  <a:cxn ang="0">
                    <a:pos x="134" y="84"/>
                  </a:cxn>
                  <a:cxn ang="0">
                    <a:pos x="112" y="69"/>
                  </a:cxn>
                  <a:cxn ang="0">
                    <a:pos x="94" y="55"/>
                  </a:cxn>
                  <a:cxn ang="0">
                    <a:pos x="77" y="41"/>
                  </a:cxn>
                  <a:cxn ang="0">
                    <a:pos x="62" y="28"/>
                  </a:cxn>
                  <a:cxn ang="0">
                    <a:pos x="49" y="14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3" y="8"/>
                  </a:cxn>
                  <a:cxn ang="0">
                    <a:pos x="8" y="18"/>
                  </a:cxn>
                  <a:cxn ang="0">
                    <a:pos x="5" y="31"/>
                  </a:cxn>
                  <a:cxn ang="0">
                    <a:pos x="3" y="48"/>
                  </a:cxn>
                  <a:cxn ang="0">
                    <a:pos x="1" y="65"/>
                  </a:cxn>
                  <a:cxn ang="0">
                    <a:pos x="0" y="103"/>
                  </a:cxn>
                  <a:cxn ang="0">
                    <a:pos x="1" y="137"/>
                  </a:cxn>
                  <a:cxn ang="0">
                    <a:pos x="4" y="162"/>
                  </a:cxn>
                  <a:cxn ang="0">
                    <a:pos x="5" y="172"/>
                  </a:cxn>
                </a:cxnLst>
                <a:rect l="0" t="0" r="r" b="b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7" name="Freeform 385"/>
              <p:cNvSpPr>
                <a:spLocks/>
              </p:cNvSpPr>
              <p:nvPr/>
            </p:nvSpPr>
            <p:spPr bwMode="auto">
              <a:xfrm>
                <a:off x="3250" y="2321"/>
                <a:ext cx="248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8" name="Freeform 386"/>
              <p:cNvSpPr>
                <a:spLocks/>
              </p:cNvSpPr>
              <p:nvPr/>
            </p:nvSpPr>
            <p:spPr bwMode="auto">
              <a:xfrm>
                <a:off x="3250" y="2321"/>
                <a:ext cx="248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" name="Freeform 387"/>
              <p:cNvSpPr>
                <a:spLocks/>
              </p:cNvSpPr>
              <p:nvPr/>
            </p:nvSpPr>
            <p:spPr bwMode="auto">
              <a:xfrm>
                <a:off x="3266" y="2332"/>
                <a:ext cx="222" cy="218"/>
              </a:xfrm>
              <a:custGeom>
                <a:avLst/>
                <a:gdLst/>
                <a:ahLst/>
                <a:cxnLst>
                  <a:cxn ang="0">
                    <a:pos x="583" y="1"/>
                  </a:cxn>
                  <a:cxn ang="0">
                    <a:pos x="655" y="11"/>
                  </a:cxn>
                  <a:cxn ang="0">
                    <a:pos x="727" y="31"/>
                  </a:cxn>
                  <a:cxn ang="0">
                    <a:pos x="799" y="61"/>
                  </a:cxn>
                  <a:cxn ang="0">
                    <a:pos x="866" y="100"/>
                  </a:cxn>
                  <a:cxn ang="0">
                    <a:pos x="930" y="146"/>
                  </a:cxn>
                  <a:cxn ang="0">
                    <a:pos x="986" y="199"/>
                  </a:cxn>
                  <a:cxn ang="0">
                    <a:pos x="1033" y="259"/>
                  </a:cxn>
                  <a:cxn ang="0">
                    <a:pos x="1072" y="325"/>
                  </a:cxn>
                  <a:cxn ang="0">
                    <a:pos x="1099" y="395"/>
                  </a:cxn>
                  <a:cxn ang="0">
                    <a:pos x="1113" y="470"/>
                  </a:cxn>
                  <a:cxn ang="0">
                    <a:pos x="1114" y="549"/>
                  </a:cxn>
                  <a:cxn ang="0">
                    <a:pos x="1107" y="630"/>
                  </a:cxn>
                  <a:cxn ang="0">
                    <a:pos x="1091" y="711"/>
                  </a:cxn>
                  <a:cxn ang="0">
                    <a:pos x="1064" y="791"/>
                  </a:cxn>
                  <a:cxn ang="0">
                    <a:pos x="1027" y="866"/>
                  </a:cxn>
                  <a:cxn ang="0">
                    <a:pos x="978" y="935"/>
                  </a:cxn>
                  <a:cxn ang="0">
                    <a:pos x="917" y="993"/>
                  </a:cxn>
                  <a:cxn ang="0">
                    <a:pos x="842" y="1042"/>
                  </a:cxn>
                  <a:cxn ang="0">
                    <a:pos x="754" y="1077"/>
                  </a:cxn>
                  <a:cxn ang="0">
                    <a:pos x="651" y="1096"/>
                  </a:cxn>
                  <a:cxn ang="0">
                    <a:pos x="534" y="1096"/>
                  </a:cxn>
                  <a:cxn ang="0">
                    <a:pos x="426" y="1078"/>
                  </a:cxn>
                  <a:cxn ang="0">
                    <a:pos x="331" y="1044"/>
                  </a:cxn>
                  <a:cxn ang="0">
                    <a:pos x="250" y="997"/>
                  </a:cxn>
                  <a:cxn ang="0">
                    <a:pos x="182" y="942"/>
                  </a:cxn>
                  <a:cxn ang="0">
                    <a:pos x="126" y="880"/>
                  </a:cxn>
                  <a:cxn ang="0">
                    <a:pos x="82" y="815"/>
                  </a:cxn>
                  <a:cxn ang="0">
                    <a:pos x="49" y="749"/>
                  </a:cxn>
                  <a:cxn ang="0">
                    <a:pos x="25" y="686"/>
                  </a:cxn>
                  <a:cxn ang="0">
                    <a:pos x="9" y="630"/>
                  </a:cxn>
                  <a:cxn ang="0">
                    <a:pos x="3" y="583"/>
                  </a:cxn>
                  <a:cxn ang="0">
                    <a:pos x="0" y="524"/>
                  </a:cxn>
                  <a:cxn ang="0">
                    <a:pos x="6" y="454"/>
                  </a:cxn>
                  <a:cxn ang="0">
                    <a:pos x="24" y="383"/>
                  </a:cxn>
                  <a:cxn ang="0">
                    <a:pos x="52" y="313"/>
                  </a:cxn>
                  <a:cxn ang="0">
                    <a:pos x="90" y="246"/>
                  </a:cxn>
                  <a:cxn ang="0">
                    <a:pos x="139" y="183"/>
                  </a:cxn>
                  <a:cxn ang="0">
                    <a:pos x="197" y="127"/>
                  </a:cxn>
                  <a:cxn ang="0">
                    <a:pos x="267" y="78"/>
                  </a:cxn>
                  <a:cxn ang="0">
                    <a:pos x="346" y="40"/>
                  </a:cxn>
                  <a:cxn ang="0">
                    <a:pos x="436" y="13"/>
                  </a:cxn>
                  <a:cxn ang="0">
                    <a:pos x="534" y="1"/>
                  </a:cxn>
                </a:cxnLst>
                <a:rect l="0" t="0" r="r" b="b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" name="Freeform 388"/>
              <p:cNvSpPr>
                <a:spLocks/>
              </p:cNvSpPr>
              <p:nvPr/>
            </p:nvSpPr>
            <p:spPr bwMode="auto">
              <a:xfrm>
                <a:off x="3279" y="2338"/>
                <a:ext cx="196" cy="192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538" y="2"/>
                  </a:cxn>
                  <a:cxn ang="0">
                    <a:pos x="581" y="8"/>
                  </a:cxn>
                  <a:cxn ang="0">
                    <a:pos x="624" y="20"/>
                  </a:cxn>
                  <a:cxn ang="0">
                    <a:pos x="666" y="33"/>
                  </a:cxn>
                  <a:cxn ang="0">
                    <a:pos x="707" y="52"/>
                  </a:cxn>
                  <a:cxn ang="0">
                    <a:pos x="749" y="73"/>
                  </a:cxn>
                  <a:cxn ang="0">
                    <a:pos x="786" y="97"/>
                  </a:cxn>
                  <a:cxn ang="0">
                    <a:pos x="823" y="124"/>
                  </a:cxn>
                  <a:cxn ang="0">
                    <a:pos x="857" y="156"/>
                  </a:cxn>
                  <a:cxn ang="0">
                    <a:pos x="887" y="188"/>
                  </a:cxn>
                  <a:cxn ang="0">
                    <a:pos x="915" y="224"/>
                  </a:cxn>
                  <a:cxn ang="0">
                    <a:pos x="938" y="262"/>
                  </a:cxn>
                  <a:cxn ang="0">
                    <a:pos x="957" y="302"/>
                  </a:cxn>
                  <a:cxn ang="0">
                    <a:pos x="972" y="344"/>
                  </a:cxn>
                  <a:cxn ang="0">
                    <a:pos x="981" y="388"/>
                  </a:cxn>
                  <a:cxn ang="0">
                    <a:pos x="984" y="433"/>
                  </a:cxn>
                  <a:cxn ang="0">
                    <a:pos x="986" y="480"/>
                  </a:cxn>
                  <a:cxn ang="0">
                    <a:pos x="982" y="529"/>
                  </a:cxn>
                  <a:cxn ang="0">
                    <a:pos x="976" y="578"/>
                  </a:cxn>
                  <a:cxn ang="0">
                    <a:pos x="964" y="625"/>
                  </a:cxn>
                  <a:cxn ang="0">
                    <a:pos x="949" y="672"/>
                  </a:cxn>
                  <a:cxn ang="0">
                    <a:pos x="931" y="719"/>
                  </a:cxn>
                  <a:cxn ang="0">
                    <a:pos x="908" y="764"/>
                  </a:cxn>
                  <a:cxn ang="0">
                    <a:pos x="880" y="805"/>
                  </a:cxn>
                  <a:cxn ang="0">
                    <a:pos x="847" y="842"/>
                  </a:cxn>
                  <a:cxn ang="0">
                    <a:pos x="810" y="877"/>
                  </a:cxn>
                  <a:cxn ang="0">
                    <a:pos x="767" y="907"/>
                  </a:cxn>
                  <a:cxn ang="0">
                    <a:pos x="720" y="932"/>
                  </a:cxn>
                  <a:cxn ang="0">
                    <a:pos x="666" y="951"/>
                  </a:cxn>
                  <a:cxn ang="0">
                    <a:pos x="608" y="963"/>
                  </a:cxn>
                  <a:cxn ang="0">
                    <a:pos x="544" y="968"/>
                  </a:cxn>
                  <a:cxn ang="0">
                    <a:pos x="474" y="967"/>
                  </a:cxn>
                  <a:cxn ang="0">
                    <a:pos x="408" y="958"/>
                  </a:cxn>
                  <a:cxn ang="0">
                    <a:pos x="348" y="942"/>
                  </a:cxn>
                  <a:cxn ang="0">
                    <a:pos x="293" y="921"/>
                  </a:cxn>
                  <a:cxn ang="0">
                    <a:pos x="244" y="895"/>
                  </a:cxn>
                  <a:cxn ang="0">
                    <a:pos x="200" y="863"/>
                  </a:cxn>
                  <a:cxn ang="0">
                    <a:pos x="161" y="830"/>
                  </a:cxn>
                  <a:cxn ang="0">
                    <a:pos x="127" y="793"/>
                  </a:cxn>
                  <a:cxn ang="0">
                    <a:pos x="98" y="756"/>
                  </a:cxn>
                  <a:cxn ang="0">
                    <a:pos x="72" y="717"/>
                  </a:cxn>
                  <a:cxn ang="0">
                    <a:pos x="52" y="677"/>
                  </a:cxn>
                  <a:cxn ang="0">
                    <a:pos x="35" y="640"/>
                  </a:cxn>
                  <a:cxn ang="0">
                    <a:pos x="16" y="586"/>
                  </a:cxn>
                  <a:cxn ang="0">
                    <a:pos x="2" y="524"/>
                  </a:cxn>
                  <a:cxn ang="0">
                    <a:pos x="0" y="479"/>
                  </a:cxn>
                  <a:cxn ang="0">
                    <a:pos x="1" y="438"/>
                  </a:cxn>
                  <a:cxn ang="0">
                    <a:pos x="6" y="397"/>
                  </a:cxn>
                  <a:cxn ang="0">
                    <a:pos x="15" y="354"/>
                  </a:cxn>
                  <a:cxn ang="0">
                    <a:pos x="29" y="312"/>
                  </a:cxn>
                  <a:cxn ang="0">
                    <a:pos x="46" y="271"/>
                  </a:cxn>
                  <a:cxn ang="0">
                    <a:pos x="67" y="231"/>
                  </a:cxn>
                  <a:cxn ang="0">
                    <a:pos x="93" y="192"/>
                  </a:cxn>
                  <a:cxn ang="0">
                    <a:pos x="123" y="156"/>
                  </a:cxn>
                  <a:cxn ang="0">
                    <a:pos x="157" y="122"/>
                  </a:cxn>
                  <a:cxn ang="0">
                    <a:pos x="195" y="92"/>
                  </a:cxn>
                  <a:cxn ang="0">
                    <a:pos x="236" y="65"/>
                  </a:cxn>
                  <a:cxn ang="0">
                    <a:pos x="282" y="42"/>
                  </a:cxn>
                  <a:cxn ang="0">
                    <a:pos x="332" y="23"/>
                  </a:cxn>
                  <a:cxn ang="0">
                    <a:pos x="385" y="10"/>
                  </a:cxn>
                  <a:cxn ang="0">
                    <a:pos x="444" y="2"/>
                  </a:cxn>
                </a:cxnLst>
                <a:rect l="0" t="0" r="r" b="b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" name="Freeform 389"/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0" y="1"/>
                  </a:cxn>
                  <a:cxn ang="0">
                    <a:pos x="507" y="7"/>
                  </a:cxn>
                  <a:cxn ang="0">
                    <a:pos x="545" y="16"/>
                  </a:cxn>
                  <a:cxn ang="0">
                    <a:pos x="582" y="28"/>
                  </a:cxn>
                  <a:cxn ang="0">
                    <a:pos x="618" y="45"/>
                  </a:cxn>
                  <a:cxn ang="0">
                    <a:pos x="653" y="63"/>
                  </a:cxn>
                  <a:cxn ang="0">
                    <a:pos x="687" y="84"/>
                  </a:cxn>
                  <a:cxn ang="0">
                    <a:pos x="718" y="109"/>
                  </a:cxn>
                  <a:cxn ang="0">
                    <a:pos x="748" y="136"/>
                  </a:cxn>
                  <a:cxn ang="0">
                    <a:pos x="774" y="166"/>
                  </a:cxn>
                  <a:cxn ang="0">
                    <a:pos x="798" y="197"/>
                  </a:cxn>
                  <a:cxn ang="0">
                    <a:pos x="819" y="231"/>
                  </a:cxn>
                  <a:cxn ang="0">
                    <a:pos x="837" y="265"/>
                  </a:cxn>
                  <a:cxn ang="0">
                    <a:pos x="849" y="303"/>
                  </a:cxn>
                  <a:cxn ang="0">
                    <a:pos x="858" y="340"/>
                  </a:cxn>
                  <a:cxn ang="0">
                    <a:pos x="862" y="380"/>
                  </a:cxn>
                  <a:cxn ang="0">
                    <a:pos x="862" y="420"/>
                  </a:cxn>
                  <a:cxn ang="0">
                    <a:pos x="859" y="463"/>
                  </a:cxn>
                  <a:cxn ang="0">
                    <a:pos x="854" y="504"/>
                  </a:cxn>
                  <a:cxn ang="0">
                    <a:pos x="844" y="546"/>
                  </a:cxn>
                  <a:cxn ang="0">
                    <a:pos x="832" y="587"/>
                  </a:cxn>
                  <a:cxn ang="0">
                    <a:pos x="814" y="627"/>
                  </a:cxn>
                  <a:cxn ang="0">
                    <a:pos x="794" y="666"/>
                  </a:cxn>
                  <a:cxn ang="0">
                    <a:pos x="769" y="702"/>
                  </a:cxn>
                  <a:cxn ang="0">
                    <a:pos x="741" y="735"/>
                  </a:cxn>
                  <a:cxn ang="0">
                    <a:pos x="708" y="765"/>
                  </a:cxn>
                  <a:cxn ang="0">
                    <a:pos x="671" y="791"/>
                  </a:cxn>
                  <a:cxn ang="0">
                    <a:pos x="628" y="812"/>
                  </a:cxn>
                  <a:cxn ang="0">
                    <a:pos x="582" y="830"/>
                  </a:cxn>
                  <a:cxn ang="0">
                    <a:pos x="531" y="840"/>
                  </a:cxn>
                  <a:cxn ang="0">
                    <a:pos x="475" y="845"/>
                  </a:cxn>
                  <a:cxn ang="0">
                    <a:pos x="414" y="843"/>
                  </a:cxn>
                  <a:cxn ang="0">
                    <a:pos x="356" y="835"/>
                  </a:cxn>
                  <a:cxn ang="0">
                    <a:pos x="304" y="821"/>
                  </a:cxn>
                  <a:cxn ang="0">
                    <a:pos x="257" y="802"/>
                  </a:cxn>
                  <a:cxn ang="0">
                    <a:pos x="214" y="780"/>
                  </a:cxn>
                  <a:cxn ang="0">
                    <a:pos x="175" y="752"/>
                  </a:cxn>
                  <a:cxn ang="0">
                    <a:pos x="142" y="724"/>
                  </a:cxn>
                  <a:cxn ang="0">
                    <a:pos x="112" y="691"/>
                  </a:cxn>
                  <a:cxn ang="0">
                    <a:pos x="86" y="659"/>
                  </a:cxn>
                  <a:cxn ang="0">
                    <a:pos x="64" y="625"/>
                  </a:cxn>
                  <a:cxn ang="0">
                    <a:pos x="46" y="591"/>
                  </a:cxn>
                  <a:cxn ang="0">
                    <a:pos x="31" y="558"/>
                  </a:cxn>
                  <a:cxn ang="0">
                    <a:pos x="14" y="510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82"/>
                  </a:cxn>
                  <a:cxn ang="0">
                    <a:pos x="7" y="345"/>
                  </a:cxn>
                  <a:cxn ang="0">
                    <a:pos x="16" y="309"/>
                  </a:cxn>
                  <a:cxn ang="0">
                    <a:pos x="27" y="273"/>
                  </a:cxn>
                  <a:cxn ang="0">
                    <a:pos x="43" y="237"/>
                  </a:cxn>
                  <a:cxn ang="0">
                    <a:pos x="62" y="202"/>
                  </a:cxn>
                  <a:cxn ang="0">
                    <a:pos x="84" y="168"/>
                  </a:cxn>
                  <a:cxn ang="0">
                    <a:pos x="111" y="137"/>
                  </a:cxn>
                  <a:cxn ang="0">
                    <a:pos x="139" y="107"/>
                  </a:cxn>
                  <a:cxn ang="0">
                    <a:pos x="173" y="81"/>
                  </a:cxn>
                  <a:cxn ang="0">
                    <a:pos x="209" y="57"/>
                  </a:cxn>
                  <a:cxn ang="0">
                    <a:pos x="249" y="37"/>
                  </a:cxn>
                  <a:cxn ang="0">
                    <a:pos x="292" y="21"/>
                  </a:cxn>
                  <a:cxn ang="0">
                    <a:pos x="339" y="8"/>
                  </a:cxn>
                  <a:cxn ang="0">
                    <a:pos x="389" y="1"/>
                  </a:cxn>
                </a:cxnLst>
                <a:rect l="0" t="0" r="r" b="b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" name="Freeform 390"/>
              <p:cNvSpPr>
                <a:spLocks/>
              </p:cNvSpPr>
              <p:nvPr/>
            </p:nvSpPr>
            <p:spPr bwMode="auto">
              <a:xfrm>
                <a:off x="3308" y="2349"/>
                <a:ext cx="146" cy="141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1"/>
                  </a:cxn>
                  <a:cxn ang="0">
                    <a:pos x="435" y="6"/>
                  </a:cxn>
                  <a:cxn ang="0">
                    <a:pos x="467" y="13"/>
                  </a:cxn>
                  <a:cxn ang="0">
                    <a:pos x="498" y="23"/>
                  </a:cxn>
                  <a:cxn ang="0">
                    <a:pos x="529" y="37"/>
                  </a:cxn>
                  <a:cxn ang="0">
                    <a:pos x="559" y="53"/>
                  </a:cxn>
                  <a:cxn ang="0">
                    <a:pos x="588" y="72"/>
                  </a:cxn>
                  <a:cxn ang="0">
                    <a:pos x="616" y="93"/>
                  </a:cxn>
                  <a:cxn ang="0">
                    <a:pos x="641" y="116"/>
                  </a:cxn>
                  <a:cxn ang="0">
                    <a:pos x="664" y="141"/>
                  </a:cxn>
                  <a:cxn ang="0">
                    <a:pos x="684" y="168"/>
                  </a:cxn>
                  <a:cxn ang="0">
                    <a:pos x="703" y="196"/>
                  </a:cxn>
                  <a:cxn ang="0">
                    <a:pos x="717" y="225"/>
                  </a:cxn>
                  <a:cxn ang="0">
                    <a:pos x="728" y="257"/>
                  </a:cxn>
                  <a:cxn ang="0">
                    <a:pos x="735" y="289"/>
                  </a:cxn>
                  <a:cxn ang="0">
                    <a:pos x="738" y="323"/>
                  </a:cxn>
                  <a:cxn ang="0">
                    <a:pos x="738" y="358"/>
                  </a:cxn>
                  <a:cxn ang="0">
                    <a:pos x="735" y="394"/>
                  </a:cxn>
                  <a:cxn ang="0">
                    <a:pos x="729" y="430"/>
                  </a:cxn>
                  <a:cxn ang="0">
                    <a:pos x="720" y="466"/>
                  </a:cxn>
                  <a:cxn ang="0">
                    <a:pos x="709" y="501"/>
                  </a:cxn>
                  <a:cxn ang="0">
                    <a:pos x="694" y="536"/>
                  </a:cxn>
                  <a:cxn ang="0">
                    <a:pos x="677" y="570"/>
                  </a:cxn>
                  <a:cxn ang="0">
                    <a:pos x="656" y="601"/>
                  </a:cxn>
                  <a:cxn ang="0">
                    <a:pos x="631" y="630"/>
                  </a:cxn>
                  <a:cxn ang="0">
                    <a:pos x="602" y="656"/>
                  </a:cxn>
                  <a:cxn ang="0">
                    <a:pos x="571" y="677"/>
                  </a:cxn>
                  <a:cxn ang="0">
                    <a:pos x="536" y="696"/>
                  </a:cxn>
                  <a:cxn ang="0">
                    <a:pos x="496" y="710"/>
                  </a:cxn>
                  <a:cxn ang="0">
                    <a:pos x="453" y="718"/>
                  </a:cxn>
                  <a:cxn ang="0">
                    <a:pos x="406" y="721"/>
                  </a:cxn>
                  <a:cxn ang="0">
                    <a:pos x="355" y="718"/>
                  </a:cxn>
                  <a:cxn ang="0">
                    <a:pos x="306" y="711"/>
                  </a:cxn>
                  <a:cxn ang="0">
                    <a:pos x="261" y="699"/>
                  </a:cxn>
                  <a:cxn ang="0">
                    <a:pos x="220" y="682"/>
                  </a:cxn>
                  <a:cxn ang="0">
                    <a:pos x="184" y="662"/>
                  </a:cxn>
                  <a:cxn ang="0">
                    <a:pos x="151" y="640"/>
                  </a:cxn>
                  <a:cxn ang="0">
                    <a:pos x="121" y="614"/>
                  </a:cxn>
                  <a:cxn ang="0">
                    <a:pos x="96" y="587"/>
                  </a:cxn>
                  <a:cxn ang="0">
                    <a:pos x="74" y="559"/>
                  </a:cxn>
                  <a:cxn ang="0">
                    <a:pos x="55" y="531"/>
                  </a:cxn>
                  <a:cxn ang="0">
                    <a:pos x="33" y="488"/>
                  </a:cxn>
                  <a:cxn ang="0">
                    <a:pos x="13" y="434"/>
                  </a:cxn>
                  <a:cxn ang="0">
                    <a:pos x="3" y="389"/>
                  </a:cxn>
                  <a:cxn ang="0">
                    <a:pos x="0" y="355"/>
                  </a:cxn>
                  <a:cxn ang="0">
                    <a:pos x="2" y="324"/>
                  </a:cxn>
                  <a:cxn ang="0">
                    <a:pos x="5" y="294"/>
                  </a:cxn>
                  <a:cxn ang="0">
                    <a:pos x="13" y="263"/>
                  </a:cxn>
                  <a:cxn ang="0">
                    <a:pos x="23" y="232"/>
                  </a:cxn>
                  <a:cxn ang="0">
                    <a:pos x="35" y="201"/>
                  </a:cxn>
                  <a:cxn ang="0">
                    <a:pos x="52" y="172"/>
                  </a:cxn>
                  <a:cxn ang="0">
                    <a:pos x="72" y="143"/>
                  </a:cxn>
                  <a:cxn ang="0">
                    <a:pos x="94" y="116"/>
                  </a:cxn>
                  <a:cxn ang="0">
                    <a:pos x="119" y="91"/>
                  </a:cxn>
                  <a:cxn ang="0">
                    <a:pos x="148" y="68"/>
                  </a:cxn>
                  <a:cxn ang="0">
                    <a:pos x="179" y="48"/>
                  </a:cxn>
                  <a:cxn ang="0">
                    <a:pos x="213" y="31"/>
                  </a:cxn>
                  <a:cxn ang="0">
                    <a:pos x="250" y="17"/>
                  </a:cxn>
                  <a:cxn ang="0">
                    <a:pos x="290" y="7"/>
                  </a:cxn>
                  <a:cxn ang="0">
                    <a:pos x="334" y="1"/>
                  </a:cxn>
                </a:cxnLst>
                <a:rect l="0" t="0" r="r" b="b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" name="Freeform 391"/>
              <p:cNvSpPr>
                <a:spLocks/>
              </p:cNvSpPr>
              <p:nvPr/>
            </p:nvSpPr>
            <p:spPr bwMode="auto">
              <a:xfrm>
                <a:off x="3321" y="2355"/>
                <a:ext cx="123" cy="121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32" y="1"/>
                  </a:cxn>
                  <a:cxn ang="0">
                    <a:pos x="372" y="8"/>
                  </a:cxn>
                  <a:cxn ang="0">
                    <a:pos x="424" y="26"/>
                  </a:cxn>
                  <a:cxn ang="0">
                    <a:pos x="473" y="52"/>
                  </a:cxn>
                  <a:cxn ang="0">
                    <a:pos x="518" y="86"/>
                  </a:cxn>
                  <a:cxn ang="0">
                    <a:pos x="547" y="116"/>
                  </a:cxn>
                  <a:cxn ang="0">
                    <a:pos x="563" y="137"/>
                  </a:cxn>
                  <a:cxn ang="0">
                    <a:pos x="577" y="161"/>
                  </a:cxn>
                  <a:cxn ang="0">
                    <a:pos x="588" y="184"/>
                  </a:cxn>
                  <a:cxn ang="0">
                    <a:pos x="596" y="210"/>
                  </a:cxn>
                  <a:cxn ang="0">
                    <a:pos x="601" y="238"/>
                  </a:cxn>
                  <a:cxn ang="0">
                    <a:pos x="605" y="279"/>
                  </a:cxn>
                  <a:cxn ang="0">
                    <a:pos x="600" y="339"/>
                  </a:cxn>
                  <a:cxn ang="0">
                    <a:pos x="590" y="385"/>
                  </a:cxn>
                  <a:cxn ang="0">
                    <a:pos x="582" y="415"/>
                  </a:cxn>
                  <a:cxn ang="0">
                    <a:pos x="569" y="444"/>
                  </a:cxn>
                  <a:cxn ang="0">
                    <a:pos x="553" y="473"/>
                  </a:cxn>
                  <a:cxn ang="0">
                    <a:pos x="535" y="498"/>
                  </a:cxn>
                  <a:cxn ang="0">
                    <a:pos x="515" y="522"/>
                  </a:cxn>
                  <a:cxn ang="0">
                    <a:pos x="492" y="544"/>
                  </a:cxn>
                  <a:cxn ang="0">
                    <a:pos x="465" y="562"/>
                  </a:cxn>
                  <a:cxn ang="0">
                    <a:pos x="437" y="577"/>
                  </a:cxn>
                  <a:cxn ang="0">
                    <a:pos x="404" y="589"/>
                  </a:cxn>
                  <a:cxn ang="0">
                    <a:pos x="369" y="596"/>
                  </a:cxn>
                  <a:cxn ang="0">
                    <a:pos x="332" y="597"/>
                  </a:cxn>
                  <a:cxn ang="0">
                    <a:pos x="291" y="595"/>
                  </a:cxn>
                  <a:cxn ang="0">
                    <a:pos x="250" y="589"/>
                  </a:cxn>
                  <a:cxn ang="0">
                    <a:pos x="212" y="577"/>
                  </a:cxn>
                  <a:cxn ang="0">
                    <a:pos x="180" y="564"/>
                  </a:cxn>
                  <a:cxn ang="0">
                    <a:pos x="150" y="547"/>
                  </a:cxn>
                  <a:cxn ang="0">
                    <a:pos x="122" y="529"/>
                  </a:cxn>
                  <a:cxn ang="0">
                    <a:pos x="99" y="508"/>
                  </a:cxn>
                  <a:cxn ang="0">
                    <a:pos x="79" y="485"/>
                  </a:cxn>
                  <a:cxn ang="0">
                    <a:pos x="52" y="450"/>
                  </a:cxn>
                  <a:cxn ang="0">
                    <a:pos x="27" y="403"/>
                  </a:cxn>
                  <a:cxn ang="0">
                    <a:pos x="11" y="359"/>
                  </a:cxn>
                  <a:cxn ang="0">
                    <a:pos x="3" y="320"/>
                  </a:cxn>
                  <a:cxn ang="0">
                    <a:pos x="0" y="293"/>
                  </a:cxn>
                  <a:cxn ang="0">
                    <a:pos x="1" y="268"/>
                  </a:cxn>
                  <a:cxn ang="0">
                    <a:pos x="6" y="230"/>
                  </a:cxn>
                  <a:cxn ang="0">
                    <a:pos x="17" y="192"/>
                  </a:cxn>
                  <a:cxn ang="0">
                    <a:pos x="29" y="166"/>
                  </a:cxn>
                  <a:cxn ang="0">
                    <a:pos x="42" y="141"/>
                  </a:cxn>
                  <a:cxn ang="0">
                    <a:pos x="57" y="117"/>
                  </a:cxn>
                  <a:cxn ang="0">
                    <a:pos x="76" y="94"/>
                  </a:cxn>
                  <a:cxn ang="0">
                    <a:pos x="97" y="74"/>
                  </a:cxn>
                  <a:cxn ang="0">
                    <a:pos x="120" y="56"/>
                  </a:cxn>
                  <a:cxn ang="0">
                    <a:pos x="146" y="38"/>
                  </a:cxn>
                  <a:cxn ang="0">
                    <a:pos x="175" y="24"/>
                  </a:cxn>
                  <a:cxn ang="0">
                    <a:pos x="205" y="13"/>
                  </a:cxn>
                  <a:cxn ang="0">
                    <a:pos x="238" y="5"/>
                  </a:cxn>
                  <a:cxn ang="0">
                    <a:pos x="273" y="0"/>
                  </a:cxn>
                </a:cxnLst>
                <a:rect l="0" t="0" r="r" b="b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" name="Freeform 392"/>
              <p:cNvSpPr>
                <a:spLocks/>
              </p:cNvSpPr>
              <p:nvPr/>
            </p:nvSpPr>
            <p:spPr bwMode="auto">
              <a:xfrm>
                <a:off x="2284" y="1606"/>
                <a:ext cx="99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5" name="Freeform 393"/>
              <p:cNvSpPr>
                <a:spLocks/>
              </p:cNvSpPr>
              <p:nvPr/>
            </p:nvSpPr>
            <p:spPr bwMode="auto">
              <a:xfrm>
                <a:off x="2284" y="1606"/>
                <a:ext cx="99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6" name="Freeform 394"/>
              <p:cNvSpPr>
                <a:spLocks/>
              </p:cNvSpPr>
              <p:nvPr/>
            </p:nvSpPr>
            <p:spPr bwMode="auto">
              <a:xfrm>
                <a:off x="2316" y="1821"/>
                <a:ext cx="34" cy="161"/>
              </a:xfrm>
              <a:custGeom>
                <a:avLst/>
                <a:gdLst/>
                <a:ahLst/>
                <a:cxnLst>
                  <a:cxn ang="0">
                    <a:pos x="170" y="771"/>
                  </a:cxn>
                  <a:cxn ang="0">
                    <a:pos x="169" y="765"/>
                  </a:cxn>
                  <a:cxn ang="0">
                    <a:pos x="163" y="745"/>
                  </a:cxn>
                  <a:cxn ang="0">
                    <a:pos x="156" y="712"/>
                  </a:cxn>
                  <a:cxn ang="0">
                    <a:pos x="147" y="669"/>
                  </a:cxn>
                  <a:cxn ang="0">
                    <a:pos x="142" y="643"/>
                  </a:cxn>
                  <a:cxn ang="0">
                    <a:pos x="137" y="614"/>
                  </a:cxn>
                  <a:cxn ang="0">
                    <a:pos x="133" y="583"/>
                  </a:cxn>
                  <a:cxn ang="0">
                    <a:pos x="129" y="549"/>
                  </a:cxn>
                  <a:cxn ang="0">
                    <a:pos x="126" y="513"/>
                  </a:cxn>
                  <a:cxn ang="0">
                    <a:pos x="123" y="474"/>
                  </a:cxn>
                  <a:cxn ang="0">
                    <a:pos x="122" y="433"/>
                  </a:cxn>
                  <a:cxn ang="0">
                    <a:pos x="122" y="390"/>
                  </a:cxn>
                  <a:cxn ang="0">
                    <a:pos x="122" y="346"/>
                  </a:cxn>
                  <a:cxn ang="0">
                    <a:pos x="121" y="297"/>
                  </a:cxn>
                  <a:cxn ang="0">
                    <a:pos x="121" y="248"/>
                  </a:cxn>
                  <a:cxn ang="0">
                    <a:pos x="119" y="199"/>
                  </a:cxn>
                  <a:cxn ang="0">
                    <a:pos x="119" y="155"/>
                  </a:cxn>
                  <a:cxn ang="0">
                    <a:pos x="118" y="112"/>
                  </a:cxn>
                  <a:cxn ang="0">
                    <a:pos x="117" y="73"/>
                  </a:cxn>
                  <a:cxn ang="0">
                    <a:pos x="116" y="42"/>
                  </a:cxn>
                  <a:cxn ang="0">
                    <a:pos x="114" y="19"/>
                  </a:cxn>
                  <a:cxn ang="0">
                    <a:pos x="112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2"/>
                  </a:cxn>
                  <a:cxn ang="0">
                    <a:pos x="109" y="7"/>
                  </a:cxn>
                  <a:cxn ang="0">
                    <a:pos x="107" y="29"/>
                  </a:cxn>
                  <a:cxn ang="0">
                    <a:pos x="106" y="63"/>
                  </a:cxn>
                  <a:cxn ang="0">
                    <a:pos x="103" y="115"/>
                  </a:cxn>
                  <a:cxn ang="0">
                    <a:pos x="102" y="183"/>
                  </a:cxn>
                  <a:cxn ang="0">
                    <a:pos x="101" y="251"/>
                  </a:cxn>
                  <a:cxn ang="0">
                    <a:pos x="98" y="312"/>
                  </a:cxn>
                  <a:cxn ang="0">
                    <a:pos x="96" y="368"/>
                  </a:cxn>
                  <a:cxn ang="0">
                    <a:pos x="92" y="419"/>
                  </a:cxn>
                  <a:cxn ang="0">
                    <a:pos x="88" y="467"/>
                  </a:cxn>
                  <a:cxn ang="0">
                    <a:pos x="83" y="509"/>
                  </a:cxn>
                  <a:cxn ang="0">
                    <a:pos x="77" y="548"/>
                  </a:cxn>
                  <a:cxn ang="0">
                    <a:pos x="72" y="583"/>
                  </a:cxn>
                  <a:cxn ang="0">
                    <a:pos x="64" y="615"/>
                  </a:cxn>
                  <a:cxn ang="0">
                    <a:pos x="58" y="644"/>
                  </a:cxn>
                  <a:cxn ang="0">
                    <a:pos x="51" y="670"/>
                  </a:cxn>
                  <a:cxn ang="0">
                    <a:pos x="43" y="694"/>
                  </a:cxn>
                  <a:cxn ang="0">
                    <a:pos x="34" y="716"/>
                  </a:cxn>
                  <a:cxn ang="0">
                    <a:pos x="26" y="736"/>
                  </a:cxn>
                  <a:cxn ang="0">
                    <a:pos x="17" y="754"/>
                  </a:cxn>
                  <a:cxn ang="0">
                    <a:pos x="8" y="771"/>
                  </a:cxn>
                  <a:cxn ang="0">
                    <a:pos x="3" y="779"/>
                  </a:cxn>
                  <a:cxn ang="0">
                    <a:pos x="1" y="785"/>
                  </a:cxn>
                  <a:cxn ang="0">
                    <a:pos x="0" y="791"/>
                  </a:cxn>
                  <a:cxn ang="0">
                    <a:pos x="0" y="796"/>
                  </a:cxn>
                  <a:cxn ang="0">
                    <a:pos x="1" y="800"/>
                  </a:cxn>
                  <a:cxn ang="0">
                    <a:pos x="3" y="802"/>
                  </a:cxn>
                  <a:cxn ang="0">
                    <a:pos x="6" y="805"/>
                  </a:cxn>
                  <a:cxn ang="0">
                    <a:pos x="11" y="807"/>
                  </a:cxn>
                  <a:cxn ang="0">
                    <a:pos x="22" y="809"/>
                  </a:cxn>
                  <a:cxn ang="0">
                    <a:pos x="36" y="809"/>
                  </a:cxn>
                  <a:cxn ang="0">
                    <a:pos x="52" y="806"/>
                  </a:cxn>
                  <a:cxn ang="0">
                    <a:pos x="69" y="802"/>
                  </a:cxn>
                  <a:cxn ang="0">
                    <a:pos x="104" y="794"/>
                  </a:cxn>
                  <a:cxn ang="0">
                    <a:pos x="138" y="784"/>
                  </a:cxn>
                  <a:cxn ang="0">
                    <a:pos x="162" y="775"/>
                  </a:cxn>
                  <a:cxn ang="0">
                    <a:pos x="170" y="771"/>
                  </a:cxn>
                </a:cxnLst>
                <a:rect l="0" t="0" r="r" b="b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7" name="Freeform 395"/>
              <p:cNvSpPr>
                <a:spLocks/>
              </p:cNvSpPr>
              <p:nvPr/>
            </p:nvSpPr>
            <p:spPr bwMode="auto">
              <a:xfrm>
                <a:off x="2102" y="1664"/>
                <a:ext cx="214" cy="356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8" name="Freeform 396"/>
              <p:cNvSpPr>
                <a:spLocks/>
              </p:cNvSpPr>
              <p:nvPr/>
            </p:nvSpPr>
            <p:spPr bwMode="auto">
              <a:xfrm>
                <a:off x="2102" y="1664"/>
                <a:ext cx="214" cy="356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" name="Freeform 397"/>
              <p:cNvSpPr>
                <a:spLocks/>
              </p:cNvSpPr>
              <p:nvPr/>
            </p:nvSpPr>
            <p:spPr bwMode="auto">
              <a:xfrm>
                <a:off x="1948" y="1801"/>
                <a:ext cx="331" cy="252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" name="Freeform 398"/>
              <p:cNvSpPr>
                <a:spLocks/>
              </p:cNvSpPr>
              <p:nvPr/>
            </p:nvSpPr>
            <p:spPr bwMode="auto">
              <a:xfrm>
                <a:off x="1948" y="1801"/>
                <a:ext cx="331" cy="252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" name="Freeform 399"/>
              <p:cNvSpPr>
                <a:spLocks/>
              </p:cNvSpPr>
              <p:nvPr/>
            </p:nvSpPr>
            <p:spPr bwMode="auto">
              <a:xfrm>
                <a:off x="1875" y="1971"/>
                <a:ext cx="389" cy="126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" name="Freeform 400"/>
              <p:cNvSpPr>
                <a:spLocks/>
              </p:cNvSpPr>
              <p:nvPr/>
            </p:nvSpPr>
            <p:spPr bwMode="auto">
              <a:xfrm>
                <a:off x="1875" y="1971"/>
                <a:ext cx="389" cy="126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" name="Freeform 401"/>
              <p:cNvSpPr>
                <a:spLocks/>
              </p:cNvSpPr>
              <p:nvPr/>
            </p:nvSpPr>
            <p:spPr bwMode="auto">
              <a:xfrm>
                <a:off x="1882" y="2083"/>
                <a:ext cx="386" cy="143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" name="Freeform 402"/>
              <p:cNvSpPr>
                <a:spLocks/>
              </p:cNvSpPr>
              <p:nvPr/>
            </p:nvSpPr>
            <p:spPr bwMode="auto">
              <a:xfrm>
                <a:off x="1882" y="2083"/>
                <a:ext cx="386" cy="143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" name="Freeform 403"/>
              <p:cNvSpPr>
                <a:spLocks/>
              </p:cNvSpPr>
              <p:nvPr/>
            </p:nvSpPr>
            <p:spPr bwMode="auto">
              <a:xfrm>
                <a:off x="1971" y="2123"/>
                <a:ext cx="324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6" name="Freeform 404"/>
              <p:cNvSpPr>
                <a:spLocks/>
              </p:cNvSpPr>
              <p:nvPr/>
            </p:nvSpPr>
            <p:spPr bwMode="auto">
              <a:xfrm>
                <a:off x="1971" y="2123"/>
                <a:ext cx="324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7" name="Freeform 405"/>
              <p:cNvSpPr>
                <a:spLocks/>
              </p:cNvSpPr>
              <p:nvPr/>
            </p:nvSpPr>
            <p:spPr bwMode="auto">
              <a:xfrm>
                <a:off x="2128" y="2143"/>
                <a:ext cx="141" cy="121"/>
              </a:xfrm>
              <a:custGeom>
                <a:avLst/>
                <a:gdLst/>
                <a:ahLst/>
                <a:cxnLst>
                  <a:cxn ang="0">
                    <a:pos x="600" y="14"/>
                  </a:cxn>
                  <a:cxn ang="0">
                    <a:pos x="590" y="45"/>
                  </a:cxn>
                  <a:cxn ang="0">
                    <a:pos x="570" y="80"/>
                  </a:cxn>
                  <a:cxn ang="0">
                    <a:pos x="543" y="117"/>
                  </a:cxn>
                  <a:cxn ang="0">
                    <a:pos x="508" y="159"/>
                  </a:cxn>
                  <a:cxn ang="0">
                    <a:pos x="467" y="201"/>
                  </a:cxn>
                  <a:cxn ang="0">
                    <a:pos x="399" y="266"/>
                  </a:cxn>
                  <a:cxn ang="0">
                    <a:pos x="301" y="353"/>
                  </a:cxn>
                  <a:cxn ang="0">
                    <a:pos x="203" y="436"/>
                  </a:cxn>
                  <a:cxn ang="0">
                    <a:pos x="81" y="536"/>
                  </a:cxn>
                  <a:cxn ang="0">
                    <a:pos x="14" y="593"/>
                  </a:cxn>
                  <a:cxn ang="0">
                    <a:pos x="2" y="607"/>
                  </a:cxn>
                  <a:cxn ang="0">
                    <a:pos x="0" y="612"/>
                  </a:cxn>
                  <a:cxn ang="0">
                    <a:pos x="5" y="612"/>
                  </a:cxn>
                  <a:cxn ang="0">
                    <a:pos x="26" y="600"/>
                  </a:cxn>
                  <a:cxn ang="0">
                    <a:pos x="79" y="564"/>
                  </a:cxn>
                  <a:cxn ang="0">
                    <a:pos x="175" y="492"/>
                  </a:cxn>
                  <a:cxn ang="0">
                    <a:pos x="281" y="406"/>
                  </a:cxn>
                  <a:cxn ang="0">
                    <a:pos x="398" y="310"/>
                  </a:cxn>
                  <a:cxn ang="0">
                    <a:pos x="488" y="242"/>
                  </a:cxn>
                  <a:cxn ang="0">
                    <a:pos x="545" y="204"/>
                  </a:cxn>
                  <a:cxn ang="0">
                    <a:pos x="600" y="175"/>
                  </a:cxn>
                  <a:cxn ang="0">
                    <a:pos x="638" y="161"/>
                  </a:cxn>
                  <a:cxn ang="0">
                    <a:pos x="660" y="155"/>
                  </a:cxn>
                  <a:cxn ang="0">
                    <a:pos x="678" y="152"/>
                  </a:cxn>
                  <a:cxn ang="0">
                    <a:pos x="687" y="149"/>
                  </a:cxn>
                  <a:cxn ang="0">
                    <a:pos x="692" y="142"/>
                  </a:cxn>
                  <a:cxn ang="0">
                    <a:pos x="694" y="132"/>
                  </a:cxn>
                  <a:cxn ang="0">
                    <a:pos x="690" y="116"/>
                  </a:cxn>
                  <a:cxn ang="0">
                    <a:pos x="676" y="90"/>
                  </a:cxn>
                  <a:cxn ang="0">
                    <a:pos x="645" y="48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8" name="Freeform 406"/>
              <p:cNvSpPr>
                <a:spLocks/>
              </p:cNvSpPr>
              <p:nvPr/>
            </p:nvSpPr>
            <p:spPr bwMode="auto">
              <a:xfrm>
                <a:off x="2123" y="2149"/>
                <a:ext cx="211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9" name="Freeform 407"/>
              <p:cNvSpPr>
                <a:spLocks/>
              </p:cNvSpPr>
              <p:nvPr/>
            </p:nvSpPr>
            <p:spPr bwMode="auto">
              <a:xfrm>
                <a:off x="2123" y="2149"/>
                <a:ext cx="211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" name="Freeform 408"/>
              <p:cNvSpPr>
                <a:spLocks/>
              </p:cNvSpPr>
              <p:nvPr/>
            </p:nvSpPr>
            <p:spPr bwMode="auto">
              <a:xfrm>
                <a:off x="2290" y="2157"/>
                <a:ext cx="104" cy="396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1" name="Freeform 409"/>
              <p:cNvSpPr>
                <a:spLocks/>
              </p:cNvSpPr>
              <p:nvPr/>
            </p:nvSpPr>
            <p:spPr bwMode="auto">
              <a:xfrm>
                <a:off x="2290" y="2157"/>
                <a:ext cx="104" cy="396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2" name="Freeform 410"/>
              <p:cNvSpPr>
                <a:spLocks/>
              </p:cNvSpPr>
              <p:nvPr/>
            </p:nvSpPr>
            <p:spPr bwMode="auto">
              <a:xfrm>
                <a:off x="2357" y="2146"/>
                <a:ext cx="193" cy="367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3" name="Freeform 411"/>
              <p:cNvSpPr>
                <a:spLocks/>
              </p:cNvSpPr>
              <p:nvPr/>
            </p:nvSpPr>
            <p:spPr bwMode="auto">
              <a:xfrm>
                <a:off x="2357" y="2146"/>
                <a:ext cx="193" cy="367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4" name="Freeform 412"/>
              <p:cNvSpPr>
                <a:spLocks/>
              </p:cNvSpPr>
              <p:nvPr/>
            </p:nvSpPr>
            <p:spPr bwMode="auto">
              <a:xfrm>
                <a:off x="2397" y="2114"/>
                <a:ext cx="308" cy="284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5" name="Freeform 413"/>
              <p:cNvSpPr>
                <a:spLocks/>
              </p:cNvSpPr>
              <p:nvPr/>
            </p:nvSpPr>
            <p:spPr bwMode="auto">
              <a:xfrm>
                <a:off x="2397" y="2114"/>
                <a:ext cx="308" cy="284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414"/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36" name="Freeform 415"/>
              <p:cNvSpPr>
                <a:spLocks/>
              </p:cNvSpPr>
              <p:nvPr/>
            </p:nvSpPr>
            <p:spPr bwMode="auto">
              <a:xfrm>
                <a:off x="2415" y="2077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416"/>
              <p:cNvSpPr>
                <a:spLocks/>
              </p:cNvSpPr>
              <p:nvPr/>
            </p:nvSpPr>
            <p:spPr bwMode="auto">
              <a:xfrm>
                <a:off x="2415" y="2077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417"/>
              <p:cNvSpPr>
                <a:spLocks/>
              </p:cNvSpPr>
              <p:nvPr/>
            </p:nvSpPr>
            <p:spPr bwMode="auto">
              <a:xfrm>
                <a:off x="2415" y="1976"/>
                <a:ext cx="392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418"/>
              <p:cNvSpPr>
                <a:spLocks/>
              </p:cNvSpPr>
              <p:nvPr/>
            </p:nvSpPr>
            <p:spPr bwMode="auto">
              <a:xfrm>
                <a:off x="2415" y="1976"/>
                <a:ext cx="392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419"/>
              <p:cNvSpPr>
                <a:spLocks/>
              </p:cNvSpPr>
              <p:nvPr/>
            </p:nvSpPr>
            <p:spPr bwMode="auto">
              <a:xfrm>
                <a:off x="2394" y="1810"/>
                <a:ext cx="345" cy="238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420"/>
              <p:cNvSpPr>
                <a:spLocks/>
              </p:cNvSpPr>
              <p:nvPr/>
            </p:nvSpPr>
            <p:spPr bwMode="auto">
              <a:xfrm>
                <a:off x="2394" y="1810"/>
                <a:ext cx="345" cy="238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21"/>
              <p:cNvSpPr>
                <a:spLocks/>
              </p:cNvSpPr>
              <p:nvPr/>
            </p:nvSpPr>
            <p:spPr bwMode="auto">
              <a:xfrm>
                <a:off x="2418" y="1922"/>
                <a:ext cx="141" cy="103"/>
              </a:xfrm>
              <a:custGeom>
                <a:avLst/>
                <a:gdLst/>
                <a:ahLst/>
                <a:cxnLst>
                  <a:cxn ang="0">
                    <a:pos x="127" y="505"/>
                  </a:cxn>
                  <a:cxn ang="0">
                    <a:pos x="131" y="500"/>
                  </a:cxn>
                  <a:cxn ang="0">
                    <a:pos x="143" y="483"/>
                  </a:cxn>
                  <a:cxn ang="0">
                    <a:pos x="164" y="458"/>
                  </a:cxn>
                  <a:cxn ang="0">
                    <a:pos x="194" y="424"/>
                  </a:cxn>
                  <a:cxn ang="0">
                    <a:pos x="213" y="404"/>
                  </a:cxn>
                  <a:cxn ang="0">
                    <a:pos x="233" y="384"/>
                  </a:cxn>
                  <a:cxn ang="0">
                    <a:pos x="255" y="362"/>
                  </a:cxn>
                  <a:cxn ang="0">
                    <a:pos x="280" y="339"/>
                  </a:cxn>
                  <a:cxn ang="0">
                    <a:pos x="308" y="314"/>
                  </a:cxn>
                  <a:cxn ang="0">
                    <a:pos x="338" y="289"/>
                  </a:cxn>
                  <a:cxn ang="0">
                    <a:pos x="369" y="264"/>
                  </a:cxn>
                  <a:cxn ang="0">
                    <a:pos x="403" y="238"/>
                  </a:cxn>
                  <a:cxn ang="0">
                    <a:pos x="478" y="183"/>
                  </a:cxn>
                  <a:cxn ang="0">
                    <a:pos x="555" y="126"/>
                  </a:cxn>
                  <a:cxn ang="0">
                    <a:pos x="626" y="72"/>
                  </a:cxn>
                  <a:cxn ang="0">
                    <a:pos x="681" y="28"/>
                  </a:cxn>
                  <a:cxn ang="0">
                    <a:pos x="700" y="14"/>
                  </a:cxn>
                  <a:cxn ang="0">
                    <a:pos x="711" y="4"/>
                  </a:cxn>
                  <a:cxn ang="0">
                    <a:pos x="713" y="1"/>
                  </a:cxn>
                  <a:cxn ang="0">
                    <a:pos x="713" y="0"/>
                  </a:cxn>
                  <a:cxn ang="0">
                    <a:pos x="711" y="0"/>
                  </a:cxn>
                  <a:cxn ang="0">
                    <a:pos x="707" y="2"/>
                  </a:cxn>
                  <a:cxn ang="0">
                    <a:pos x="660" y="32"/>
                  </a:cxn>
                  <a:cxn ang="0">
                    <a:pos x="561" y="101"/>
                  </a:cxn>
                  <a:cxn ang="0">
                    <a:pos x="506" y="138"/>
                  </a:cxn>
                  <a:cxn ang="0">
                    <a:pos x="455" y="172"/>
                  </a:cxn>
                  <a:cxn ang="0">
                    <a:pos x="406" y="203"/>
                  </a:cxn>
                  <a:cxn ang="0">
                    <a:pos x="363" y="231"/>
                  </a:cxn>
                  <a:cxn ang="0">
                    <a:pos x="323" y="256"/>
                  </a:cxn>
                  <a:cxn ang="0">
                    <a:pos x="285" y="277"/>
                  </a:cxn>
                  <a:cxn ang="0">
                    <a:pos x="250" y="296"/>
                  </a:cxn>
                  <a:cxn ang="0">
                    <a:pos x="218" y="312"/>
                  </a:cxn>
                  <a:cxn ang="0">
                    <a:pos x="189" y="326"/>
                  </a:cxn>
                  <a:cxn ang="0">
                    <a:pos x="161" y="338"/>
                  </a:cxn>
                  <a:cxn ang="0">
                    <a:pos x="136" y="348"/>
                  </a:cxn>
                  <a:cxn ang="0">
                    <a:pos x="112" y="355"/>
                  </a:cxn>
                  <a:cxn ang="0">
                    <a:pos x="90" y="362"/>
                  </a:cxn>
                  <a:cxn ang="0">
                    <a:pos x="68" y="367"/>
                  </a:cxn>
                  <a:cxn ang="0">
                    <a:pos x="47" y="369"/>
                  </a:cxn>
                  <a:cxn ang="0">
                    <a:pos x="27" y="372"/>
                  </a:cxn>
                  <a:cxn ang="0">
                    <a:pos x="20" y="373"/>
                  </a:cxn>
                  <a:cxn ang="0">
                    <a:pos x="12" y="375"/>
                  </a:cxn>
                  <a:cxn ang="0">
                    <a:pos x="7" y="378"/>
                  </a:cxn>
                  <a:cxn ang="0">
                    <a:pos x="3" y="380"/>
                  </a:cxn>
                  <a:cxn ang="0">
                    <a:pos x="1" y="384"/>
                  </a:cxn>
                  <a:cxn ang="0">
                    <a:pos x="0" y="388"/>
                  </a:cxn>
                  <a:cxn ang="0">
                    <a:pos x="0" y="393"/>
                  </a:cxn>
                  <a:cxn ang="0">
                    <a:pos x="1" y="397"/>
                  </a:cxn>
                  <a:cxn ang="0">
                    <a:pos x="7" y="408"/>
                  </a:cxn>
                  <a:cxn ang="0">
                    <a:pos x="16" y="419"/>
                  </a:cxn>
                  <a:cxn ang="0">
                    <a:pos x="27" y="430"/>
                  </a:cxn>
                  <a:cxn ang="0">
                    <a:pos x="40" y="443"/>
                  </a:cxn>
                  <a:cxn ang="0">
                    <a:pos x="70" y="465"/>
                  </a:cxn>
                  <a:cxn ang="0">
                    <a:pos x="97" y="487"/>
                  </a:cxn>
                  <a:cxn ang="0">
                    <a:pos x="118" y="500"/>
                  </a:cxn>
                  <a:cxn ang="0">
                    <a:pos x="127" y="505"/>
                  </a:cxn>
                </a:cxnLst>
                <a:rect l="0" t="0" r="r" b="b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22"/>
              <p:cNvSpPr>
                <a:spLocks/>
              </p:cNvSpPr>
              <p:nvPr/>
            </p:nvSpPr>
            <p:spPr bwMode="auto">
              <a:xfrm>
                <a:off x="2357" y="1666"/>
                <a:ext cx="227" cy="350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423"/>
              <p:cNvSpPr>
                <a:spLocks/>
              </p:cNvSpPr>
              <p:nvPr/>
            </p:nvSpPr>
            <p:spPr bwMode="auto">
              <a:xfrm>
                <a:off x="2357" y="1666"/>
                <a:ext cx="227" cy="350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424"/>
              <p:cNvSpPr>
                <a:spLocks/>
              </p:cNvSpPr>
              <p:nvPr/>
            </p:nvSpPr>
            <p:spPr bwMode="auto">
              <a:xfrm>
                <a:off x="2371" y="1847"/>
                <a:ext cx="89" cy="143"/>
              </a:xfrm>
              <a:custGeom>
                <a:avLst/>
                <a:gdLst/>
                <a:ahLst/>
                <a:cxnLst>
                  <a:cxn ang="0">
                    <a:pos x="166" y="713"/>
                  </a:cxn>
                  <a:cxn ang="0">
                    <a:pos x="167" y="706"/>
                  </a:cxn>
                  <a:cxn ang="0">
                    <a:pos x="171" y="686"/>
                  </a:cxn>
                  <a:cxn ang="0">
                    <a:pos x="178" y="653"/>
                  </a:cxn>
                  <a:cxn ang="0">
                    <a:pos x="188" y="609"/>
                  </a:cxn>
                  <a:cxn ang="0">
                    <a:pos x="195" y="584"/>
                  </a:cxn>
                  <a:cxn ang="0">
                    <a:pos x="204" y="557"/>
                  </a:cxn>
                  <a:cxn ang="0">
                    <a:pos x="214" y="527"/>
                  </a:cxn>
                  <a:cxn ang="0">
                    <a:pos x="227" y="496"/>
                  </a:cxn>
                  <a:cxn ang="0">
                    <a:pos x="239" y="462"/>
                  </a:cxn>
                  <a:cxn ang="0">
                    <a:pos x="254" y="427"/>
                  </a:cxn>
                  <a:cxn ang="0">
                    <a:pos x="270" y="390"/>
                  </a:cxn>
                  <a:cxn ang="0">
                    <a:pos x="289" y="352"/>
                  </a:cxn>
                  <a:cxn ang="0">
                    <a:pos x="309" y="311"/>
                  </a:cxn>
                  <a:cxn ang="0">
                    <a:pos x="330" y="269"/>
                  </a:cxn>
                  <a:cxn ang="0">
                    <a:pos x="351" y="225"/>
                  </a:cxn>
                  <a:cxn ang="0">
                    <a:pos x="373" y="183"/>
                  </a:cxn>
                  <a:cxn ang="0">
                    <a:pos x="394" y="141"/>
                  </a:cxn>
                  <a:cxn ang="0">
                    <a:pos x="411" y="103"/>
                  </a:cxn>
                  <a:cxn ang="0">
                    <a:pos x="429" y="69"/>
                  </a:cxn>
                  <a:cxn ang="0">
                    <a:pos x="441" y="40"/>
                  </a:cxn>
                  <a:cxn ang="0">
                    <a:pos x="451" y="19"/>
                  </a:cxn>
                  <a:cxn ang="0">
                    <a:pos x="458" y="4"/>
                  </a:cxn>
                  <a:cxn ang="0">
                    <a:pos x="459" y="2"/>
                  </a:cxn>
                  <a:cxn ang="0">
                    <a:pos x="459" y="0"/>
                  </a:cxn>
                  <a:cxn ang="0">
                    <a:pos x="456" y="2"/>
                  </a:cxn>
                  <a:cxn ang="0">
                    <a:pos x="454" y="5"/>
                  </a:cxn>
                  <a:cxn ang="0">
                    <a:pos x="444" y="23"/>
                  </a:cxn>
                  <a:cxn ang="0">
                    <a:pos x="426" y="54"/>
                  </a:cxn>
                  <a:cxn ang="0">
                    <a:pos x="401" y="99"/>
                  </a:cxn>
                  <a:cxn ang="0">
                    <a:pos x="369" y="159"/>
                  </a:cxn>
                  <a:cxn ang="0">
                    <a:pos x="336" y="218"/>
                  </a:cxn>
                  <a:cxn ang="0">
                    <a:pos x="305" y="271"/>
                  </a:cxn>
                  <a:cxn ang="0">
                    <a:pos x="277" y="320"/>
                  </a:cxn>
                  <a:cxn ang="0">
                    <a:pos x="250" y="365"/>
                  </a:cxn>
                  <a:cxn ang="0">
                    <a:pos x="225" y="405"/>
                  </a:cxn>
                  <a:cxn ang="0">
                    <a:pos x="202" y="441"/>
                  </a:cxn>
                  <a:cxn ang="0">
                    <a:pos x="179" y="473"/>
                  </a:cxn>
                  <a:cxn ang="0">
                    <a:pos x="158" y="502"/>
                  </a:cxn>
                  <a:cxn ang="0">
                    <a:pos x="138" y="528"/>
                  </a:cxn>
                  <a:cxn ang="0">
                    <a:pos x="118" y="551"/>
                  </a:cxn>
                  <a:cxn ang="0">
                    <a:pos x="101" y="571"/>
                  </a:cxn>
                  <a:cxn ang="0">
                    <a:pos x="83" y="588"/>
                  </a:cxn>
                  <a:cxn ang="0">
                    <a:pos x="66" y="603"/>
                  </a:cxn>
                  <a:cxn ang="0">
                    <a:pos x="49" y="617"/>
                  </a:cxn>
                  <a:cxn ang="0">
                    <a:pos x="33" y="628"/>
                  </a:cxn>
                  <a:cxn ang="0">
                    <a:pos x="17" y="638"/>
                  </a:cxn>
                  <a:cxn ang="0">
                    <a:pos x="11" y="643"/>
                  </a:cxn>
                  <a:cxn ang="0">
                    <a:pos x="6" y="648"/>
                  </a:cxn>
                  <a:cxn ang="0">
                    <a:pos x="2" y="653"/>
                  </a:cxn>
                  <a:cxn ang="0">
                    <a:pos x="0" y="657"/>
                  </a:cxn>
                  <a:cxn ang="0">
                    <a:pos x="0" y="662"/>
                  </a:cxn>
                  <a:cxn ang="0">
                    <a:pos x="0" y="666"/>
                  </a:cxn>
                  <a:cxn ang="0">
                    <a:pos x="2" y="669"/>
                  </a:cxn>
                  <a:cxn ang="0">
                    <a:pos x="6" y="673"/>
                  </a:cxn>
                  <a:cxn ang="0">
                    <a:pos x="15" y="679"/>
                  </a:cxn>
                  <a:cxn ang="0">
                    <a:pos x="27" y="686"/>
                  </a:cxn>
                  <a:cxn ang="0">
                    <a:pos x="43" y="692"/>
                  </a:cxn>
                  <a:cxn ang="0">
                    <a:pos x="61" y="696"/>
                  </a:cxn>
                  <a:cxn ang="0">
                    <a:pos x="97" y="703"/>
                  </a:cxn>
                  <a:cxn ang="0">
                    <a:pos x="131" y="708"/>
                  </a:cxn>
                  <a:cxn ang="0">
                    <a:pos x="156" y="712"/>
                  </a:cxn>
                  <a:cxn ang="0">
                    <a:pos x="166" y="713"/>
                  </a:cxn>
                </a:cxnLst>
                <a:rect l="0" t="0" r="r" b="b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425"/>
              <p:cNvSpPr>
                <a:spLocks/>
              </p:cNvSpPr>
              <p:nvPr/>
            </p:nvSpPr>
            <p:spPr bwMode="auto">
              <a:xfrm>
                <a:off x="2222" y="1867"/>
                <a:ext cx="78" cy="138"/>
              </a:xfrm>
              <a:custGeom>
                <a:avLst/>
                <a:gdLst/>
                <a:ahLst/>
                <a:cxnLst>
                  <a:cxn ang="0">
                    <a:pos x="398" y="577"/>
                  </a:cxn>
                  <a:cxn ang="0">
                    <a:pos x="388" y="573"/>
                  </a:cxn>
                  <a:cxn ang="0">
                    <a:pos x="377" y="568"/>
                  </a:cxn>
                  <a:cxn ang="0">
                    <a:pos x="367" y="563"/>
                  </a:cxn>
                  <a:cxn ang="0">
                    <a:pos x="357" y="557"/>
                  </a:cxn>
                  <a:cxn ang="0">
                    <a:pos x="336" y="542"/>
                  </a:cxn>
                  <a:cxn ang="0">
                    <a:pos x="316" y="523"/>
                  </a:cxn>
                  <a:cxn ang="0">
                    <a:pos x="296" y="503"/>
                  </a:cxn>
                  <a:cxn ang="0">
                    <a:pos x="277" y="481"/>
                  </a:cxn>
                  <a:cxn ang="0">
                    <a:pos x="259" y="457"/>
                  </a:cxn>
                  <a:cxn ang="0">
                    <a:pos x="241" y="432"/>
                  </a:cxn>
                  <a:cxn ang="0">
                    <a:pos x="224" y="406"/>
                  </a:cxn>
                  <a:cxn ang="0">
                    <a:pos x="209" y="379"/>
                  </a:cxn>
                  <a:cxn ang="0">
                    <a:pos x="193" y="352"/>
                  </a:cxn>
                  <a:cxn ang="0">
                    <a:pos x="179" y="326"/>
                  </a:cxn>
                  <a:cxn ang="0">
                    <a:pos x="153" y="276"/>
                  </a:cxn>
                  <a:cxn ang="0">
                    <a:pos x="131" y="231"/>
                  </a:cxn>
                  <a:cxn ang="0">
                    <a:pos x="109" y="186"/>
                  </a:cxn>
                  <a:cxn ang="0">
                    <a:pos x="84" y="138"/>
                  </a:cxn>
                  <a:cxn ang="0">
                    <a:pos x="59" y="92"/>
                  </a:cxn>
                  <a:cxn ang="0">
                    <a:pos x="35" y="52"/>
                  </a:cxn>
                  <a:cxn ang="0">
                    <a:pos x="15" y="20"/>
                  </a:cxn>
                  <a:cxn ang="0">
                    <a:pos x="3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0"/>
                  </a:cxn>
                  <a:cxn ang="0">
                    <a:pos x="9" y="23"/>
                  </a:cxn>
                  <a:cxn ang="0">
                    <a:pos x="29" y="63"/>
                  </a:cxn>
                  <a:cxn ang="0">
                    <a:pos x="57" y="117"/>
                  </a:cxn>
                  <a:cxn ang="0">
                    <a:pos x="86" y="179"/>
                  </a:cxn>
                  <a:cxn ang="0">
                    <a:pos x="118" y="246"/>
                  </a:cxn>
                  <a:cxn ang="0">
                    <a:pos x="148" y="314"/>
                  </a:cxn>
                  <a:cxn ang="0">
                    <a:pos x="173" y="377"/>
                  </a:cxn>
                  <a:cxn ang="0">
                    <a:pos x="184" y="406"/>
                  </a:cxn>
                  <a:cxn ang="0">
                    <a:pos x="191" y="432"/>
                  </a:cxn>
                  <a:cxn ang="0">
                    <a:pos x="198" y="455"/>
                  </a:cxn>
                  <a:cxn ang="0">
                    <a:pos x="201" y="473"/>
                  </a:cxn>
                  <a:cxn ang="0">
                    <a:pos x="205" y="508"/>
                  </a:cxn>
                  <a:cxn ang="0">
                    <a:pos x="208" y="550"/>
                  </a:cxn>
                  <a:cxn ang="0">
                    <a:pos x="211" y="592"/>
                  </a:cxn>
                  <a:cxn ang="0">
                    <a:pos x="217" y="632"/>
                  </a:cxn>
                  <a:cxn ang="0">
                    <a:pos x="221" y="649"/>
                  </a:cxn>
                  <a:cxn ang="0">
                    <a:pos x="225" y="666"/>
                  </a:cxn>
                  <a:cxn ang="0">
                    <a:pos x="230" y="679"/>
                  </a:cxn>
                  <a:cxn ang="0">
                    <a:pos x="236" y="689"/>
                  </a:cxn>
                  <a:cxn ang="0">
                    <a:pos x="239" y="693"/>
                  </a:cxn>
                  <a:cxn ang="0">
                    <a:pos x="242" y="696"/>
                  </a:cxn>
                  <a:cxn ang="0">
                    <a:pos x="246" y="698"/>
                  </a:cxn>
                  <a:cxn ang="0">
                    <a:pos x="251" y="699"/>
                  </a:cxn>
                  <a:cxn ang="0">
                    <a:pos x="255" y="698"/>
                  </a:cxn>
                  <a:cxn ang="0">
                    <a:pos x="260" y="697"/>
                  </a:cxn>
                  <a:cxn ang="0">
                    <a:pos x="265" y="694"/>
                  </a:cxn>
                  <a:cxn ang="0">
                    <a:pos x="270" y="691"/>
                  </a:cxn>
                  <a:cxn ang="0">
                    <a:pos x="315" y="649"/>
                  </a:cxn>
                  <a:cxn ang="0">
                    <a:pos x="357" y="613"/>
                  </a:cxn>
                  <a:cxn ang="0">
                    <a:pos x="387" y="587"/>
                  </a:cxn>
                  <a:cxn ang="0">
                    <a:pos x="398" y="577"/>
                  </a:cxn>
                </a:cxnLst>
                <a:rect l="0" t="0" r="r" b="b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426"/>
              <p:cNvSpPr>
                <a:spLocks/>
              </p:cNvSpPr>
              <p:nvPr/>
            </p:nvSpPr>
            <p:spPr bwMode="auto">
              <a:xfrm>
                <a:off x="2136" y="1945"/>
                <a:ext cx="128" cy="98"/>
              </a:xfrm>
              <a:custGeom>
                <a:avLst/>
                <a:gdLst/>
                <a:ahLst/>
                <a:cxnLst>
                  <a:cxn ang="0">
                    <a:pos x="640" y="301"/>
                  </a:cxn>
                  <a:cxn ang="0">
                    <a:pos x="634" y="299"/>
                  </a:cxn>
                  <a:cxn ang="0">
                    <a:pos x="617" y="294"/>
                  </a:cxn>
                  <a:cxn ang="0">
                    <a:pos x="590" y="288"/>
                  </a:cxn>
                  <a:cxn ang="0">
                    <a:pos x="558" y="277"/>
                  </a:cxn>
                  <a:cxn ang="0">
                    <a:pos x="520" y="263"/>
                  </a:cxn>
                  <a:cxn ang="0">
                    <a:pos x="479" y="247"/>
                  </a:cxn>
                  <a:cxn ang="0">
                    <a:pos x="459" y="237"/>
                  </a:cxn>
                  <a:cxn ang="0">
                    <a:pos x="438" y="226"/>
                  </a:cxn>
                  <a:cxn ang="0">
                    <a:pos x="418" y="215"/>
                  </a:cxn>
                  <a:cxn ang="0">
                    <a:pos x="398" y="202"/>
                  </a:cxn>
                  <a:cxn ang="0">
                    <a:pos x="346" y="171"/>
                  </a:cxn>
                  <a:cxn ang="0">
                    <a:pos x="277" y="133"/>
                  </a:cxn>
                  <a:cxn ang="0">
                    <a:pos x="200" y="93"/>
                  </a:cxn>
                  <a:cxn ang="0">
                    <a:pos x="125" y="56"/>
                  </a:cxn>
                  <a:cxn ang="0">
                    <a:pos x="60" y="25"/>
                  </a:cxn>
                  <a:cxn ang="0">
                    <a:pos x="1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3" y="14"/>
                  </a:cxn>
                  <a:cxn ang="0">
                    <a:pos x="49" y="30"/>
                  </a:cxn>
                  <a:cxn ang="0">
                    <a:pos x="81" y="51"/>
                  </a:cxn>
                  <a:cxn ang="0">
                    <a:pos x="119" y="77"/>
                  </a:cxn>
                  <a:cxn ang="0">
                    <a:pos x="160" y="106"/>
                  </a:cxn>
                  <a:cxn ang="0">
                    <a:pos x="205" y="138"/>
                  </a:cxn>
                  <a:cxn ang="0">
                    <a:pos x="250" y="173"/>
                  </a:cxn>
                  <a:cxn ang="0">
                    <a:pos x="297" y="210"/>
                  </a:cxn>
                  <a:cxn ang="0">
                    <a:pos x="343" y="246"/>
                  </a:cxn>
                  <a:cxn ang="0">
                    <a:pos x="388" y="283"/>
                  </a:cxn>
                  <a:cxn ang="0">
                    <a:pos x="429" y="319"/>
                  </a:cxn>
                  <a:cxn ang="0">
                    <a:pos x="468" y="354"/>
                  </a:cxn>
                  <a:cxn ang="0">
                    <a:pos x="503" y="387"/>
                  </a:cxn>
                  <a:cxn ang="0">
                    <a:pos x="530" y="415"/>
                  </a:cxn>
                  <a:cxn ang="0">
                    <a:pos x="553" y="442"/>
                  </a:cxn>
                  <a:cxn ang="0">
                    <a:pos x="560" y="453"/>
                  </a:cxn>
                  <a:cxn ang="0">
                    <a:pos x="567" y="463"/>
                  </a:cxn>
                  <a:cxn ang="0">
                    <a:pos x="569" y="472"/>
                  </a:cxn>
                  <a:cxn ang="0">
                    <a:pos x="570" y="479"/>
                  </a:cxn>
                  <a:cxn ang="0">
                    <a:pos x="570" y="489"/>
                  </a:cxn>
                  <a:cxn ang="0">
                    <a:pos x="568" y="497"/>
                  </a:cxn>
                  <a:cxn ang="0">
                    <a:pos x="567" y="498"/>
                  </a:cxn>
                  <a:cxn ang="0">
                    <a:pos x="565" y="499"/>
                  </a:cxn>
                  <a:cxn ang="0">
                    <a:pos x="564" y="499"/>
                  </a:cxn>
                  <a:cxn ang="0">
                    <a:pos x="562" y="498"/>
                  </a:cxn>
                  <a:cxn ang="0">
                    <a:pos x="559" y="494"/>
                  </a:cxn>
                  <a:cxn ang="0">
                    <a:pos x="557" y="487"/>
                  </a:cxn>
                  <a:cxn ang="0">
                    <a:pos x="554" y="477"/>
                  </a:cxn>
                  <a:cxn ang="0">
                    <a:pos x="554" y="464"/>
                  </a:cxn>
                  <a:cxn ang="0">
                    <a:pos x="554" y="449"/>
                  </a:cxn>
                  <a:cxn ang="0">
                    <a:pos x="558" y="432"/>
                  </a:cxn>
                  <a:cxn ang="0">
                    <a:pos x="563" y="413"/>
                  </a:cxn>
                  <a:cxn ang="0">
                    <a:pos x="570" y="393"/>
                  </a:cxn>
                  <a:cxn ang="0">
                    <a:pos x="577" y="382"/>
                  </a:cxn>
                  <a:cxn ang="0">
                    <a:pos x="583" y="371"/>
                  </a:cxn>
                  <a:cxn ang="0">
                    <a:pos x="589" y="359"/>
                  </a:cxn>
                  <a:cxn ang="0">
                    <a:pos x="598" y="348"/>
                  </a:cxn>
                  <a:cxn ang="0">
                    <a:pos x="607" y="337"/>
                  </a:cxn>
                  <a:cxn ang="0">
                    <a:pos x="617" y="324"/>
                  </a:cxn>
                  <a:cxn ang="0">
                    <a:pos x="628" y="313"/>
                  </a:cxn>
                  <a:cxn ang="0">
                    <a:pos x="640" y="301"/>
                  </a:cxn>
                </a:cxnLst>
                <a:rect l="0" t="0" r="r" b="b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427"/>
              <p:cNvSpPr>
                <a:spLocks/>
              </p:cNvSpPr>
              <p:nvPr/>
            </p:nvSpPr>
            <p:spPr bwMode="auto">
              <a:xfrm>
                <a:off x="2073" y="2042"/>
                <a:ext cx="172" cy="43"/>
              </a:xfrm>
              <a:custGeom>
                <a:avLst/>
                <a:gdLst/>
                <a:ahLst/>
                <a:cxnLst>
                  <a:cxn ang="0">
                    <a:pos x="840" y="42"/>
                  </a:cxn>
                  <a:cxn ang="0">
                    <a:pos x="815" y="55"/>
                  </a:cxn>
                  <a:cxn ang="0">
                    <a:pos x="782" y="64"/>
                  </a:cxn>
                  <a:cxn ang="0">
                    <a:pos x="745" y="70"/>
                  </a:cxn>
                  <a:cxn ang="0">
                    <a:pos x="702" y="74"/>
                  </a:cxn>
                  <a:cxn ang="0">
                    <a:pos x="656" y="74"/>
                  </a:cxn>
                  <a:cxn ang="0">
                    <a:pos x="581" y="70"/>
                  </a:cxn>
                  <a:cxn ang="0">
                    <a:pos x="475" y="59"/>
                  </a:cxn>
                  <a:cxn ang="0">
                    <a:pos x="369" y="44"/>
                  </a:cxn>
                  <a:cxn ang="0">
                    <a:pos x="227" y="20"/>
                  </a:cxn>
                  <a:cxn ang="0">
                    <a:pos x="123" y="4"/>
                  </a:cxn>
                  <a:cxn ang="0">
                    <a:pos x="71" y="0"/>
                  </a:cxn>
                  <a:cxn ang="0">
                    <a:pos x="31" y="0"/>
                  </a:cxn>
                  <a:cxn ang="0">
                    <a:pos x="6" y="4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12" y="19"/>
                  </a:cxn>
                  <a:cxn ang="0">
                    <a:pos x="49" y="29"/>
                  </a:cxn>
                  <a:cxn ang="0">
                    <a:pos x="111" y="38"/>
                  </a:cxn>
                  <a:cxn ang="0">
                    <a:pos x="251" y="54"/>
                  </a:cxn>
                  <a:cxn ang="0">
                    <a:pos x="415" y="78"/>
                  </a:cxn>
                  <a:cxn ang="0">
                    <a:pos x="526" y="97"/>
                  </a:cxn>
                  <a:cxn ang="0">
                    <a:pos x="631" y="118"/>
                  </a:cxn>
                  <a:cxn ang="0">
                    <a:pos x="724" y="141"/>
                  </a:cxn>
                  <a:cxn ang="0">
                    <a:pos x="779" y="159"/>
                  </a:cxn>
                  <a:cxn ang="0">
                    <a:pos x="809" y="171"/>
                  </a:cxn>
                  <a:cxn ang="0">
                    <a:pos x="831" y="183"/>
                  </a:cxn>
                  <a:cxn ang="0">
                    <a:pos x="846" y="195"/>
                  </a:cxn>
                  <a:cxn ang="0">
                    <a:pos x="853" y="211"/>
                  </a:cxn>
                  <a:cxn ang="0">
                    <a:pos x="856" y="223"/>
                  </a:cxn>
                  <a:cxn ang="0">
                    <a:pos x="853" y="225"/>
                  </a:cxn>
                  <a:cxn ang="0">
                    <a:pos x="847" y="221"/>
                  </a:cxn>
                  <a:cxn ang="0">
                    <a:pos x="827" y="201"/>
                  </a:cxn>
                  <a:cxn ang="0">
                    <a:pos x="822" y="183"/>
                  </a:cxn>
                  <a:cxn ang="0">
                    <a:pos x="838" y="133"/>
                  </a:cxn>
                  <a:cxn ang="0">
                    <a:pos x="855" y="68"/>
                  </a:cxn>
                  <a:cxn ang="0">
                    <a:pos x="860" y="35"/>
                  </a:cxn>
                  <a:cxn ang="0">
                    <a:pos x="857" y="29"/>
                  </a:cxn>
                  <a:cxn ang="0">
                    <a:pos x="852" y="30"/>
                  </a:cxn>
                </a:cxnLst>
                <a:rect l="0" t="0" r="r" b="b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428"/>
              <p:cNvSpPr>
                <a:spLocks/>
              </p:cNvSpPr>
              <p:nvPr/>
            </p:nvSpPr>
            <p:spPr bwMode="auto">
              <a:xfrm>
                <a:off x="2070" y="2097"/>
                <a:ext cx="170" cy="60"/>
              </a:xfrm>
              <a:custGeom>
                <a:avLst/>
                <a:gdLst/>
                <a:ahLst/>
                <a:cxnLst>
                  <a:cxn ang="0">
                    <a:pos x="791" y="11"/>
                  </a:cxn>
                  <a:cxn ang="0">
                    <a:pos x="773" y="30"/>
                  </a:cxn>
                  <a:cxn ang="0">
                    <a:pos x="748" y="49"/>
                  </a:cxn>
                  <a:cxn ang="0">
                    <a:pos x="719" y="66"/>
                  </a:cxn>
                  <a:cxn ang="0">
                    <a:pos x="667" y="90"/>
                  </a:cxn>
                  <a:cxn ang="0">
                    <a:pos x="584" y="119"/>
                  </a:cxn>
                  <a:cxn ang="0">
                    <a:pos x="444" y="156"/>
                  </a:cxn>
                  <a:cxn ang="0">
                    <a:pos x="296" y="193"/>
                  </a:cxn>
                  <a:cxn ang="0">
                    <a:pos x="201" y="218"/>
                  </a:cxn>
                  <a:cxn ang="0">
                    <a:pos x="83" y="258"/>
                  </a:cxn>
                  <a:cxn ang="0">
                    <a:pos x="16" y="287"/>
                  </a:cxn>
                  <a:cxn ang="0">
                    <a:pos x="1" y="295"/>
                  </a:cxn>
                  <a:cxn ang="0">
                    <a:pos x="0" y="298"/>
                  </a:cxn>
                  <a:cxn ang="0">
                    <a:pos x="6" y="301"/>
                  </a:cxn>
                  <a:cxn ang="0">
                    <a:pos x="33" y="300"/>
                  </a:cxn>
                  <a:cxn ang="0">
                    <a:pos x="109" y="285"/>
                  </a:cxn>
                  <a:cxn ang="0">
                    <a:pos x="262" y="247"/>
                  </a:cxn>
                  <a:cxn ang="0">
                    <a:pos x="422" y="207"/>
                  </a:cxn>
                  <a:cxn ang="0">
                    <a:pos x="537" y="178"/>
                  </a:cxn>
                  <a:cxn ang="0">
                    <a:pos x="613" y="163"/>
                  </a:cxn>
                  <a:cxn ang="0">
                    <a:pos x="686" y="153"/>
                  </a:cxn>
                  <a:cxn ang="0">
                    <a:pos x="759" y="148"/>
                  </a:cxn>
                  <a:cxn ang="0">
                    <a:pos x="808" y="148"/>
                  </a:cxn>
                  <a:cxn ang="0">
                    <a:pos x="831" y="147"/>
                  </a:cxn>
                  <a:cxn ang="0">
                    <a:pos x="847" y="142"/>
                  </a:cxn>
                  <a:cxn ang="0">
                    <a:pos x="859" y="135"/>
                  </a:cxn>
                  <a:cxn ang="0">
                    <a:pos x="864" y="125"/>
                  </a:cxn>
                  <a:cxn ang="0">
                    <a:pos x="866" y="112"/>
                  </a:cxn>
                  <a:cxn ang="0">
                    <a:pos x="862" y="92"/>
                  </a:cxn>
                  <a:cxn ang="0">
                    <a:pos x="849" y="64"/>
                  </a:cxn>
                  <a:cxn ang="0">
                    <a:pos x="830" y="36"/>
                  </a:cxn>
                  <a:cxn ang="0">
                    <a:pos x="805" y="7"/>
                  </a:cxn>
                </a:cxnLst>
                <a:rect l="0" t="0" r="r" b="b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429"/>
              <p:cNvSpPr>
                <a:spLocks/>
              </p:cNvSpPr>
              <p:nvPr/>
            </p:nvSpPr>
            <p:spPr bwMode="auto">
              <a:xfrm>
                <a:off x="2219" y="2177"/>
                <a:ext cx="99" cy="164"/>
              </a:xfrm>
              <a:custGeom>
                <a:avLst/>
                <a:gdLst/>
                <a:ahLst/>
                <a:cxnLst>
                  <a:cxn ang="0">
                    <a:pos x="276" y="55"/>
                  </a:cxn>
                  <a:cxn ang="0">
                    <a:pos x="278" y="74"/>
                  </a:cxn>
                  <a:cxn ang="0">
                    <a:pos x="276" y="114"/>
                  </a:cxn>
                  <a:cxn ang="0">
                    <a:pos x="262" y="180"/>
                  </a:cxn>
                  <a:cxn ang="0">
                    <a:pos x="239" y="260"/>
                  </a:cxn>
                  <a:cxn ang="0">
                    <a:pos x="208" y="347"/>
                  </a:cxn>
                  <a:cxn ang="0">
                    <a:pos x="171" y="439"/>
                  </a:cxn>
                  <a:cxn ang="0">
                    <a:pos x="130" y="529"/>
                  </a:cxn>
                  <a:cxn ang="0">
                    <a:pos x="86" y="615"/>
                  </a:cxn>
                  <a:cxn ang="0">
                    <a:pos x="46" y="692"/>
                  </a:cxn>
                  <a:cxn ang="0">
                    <a:pos x="17" y="749"/>
                  </a:cxn>
                  <a:cxn ang="0">
                    <a:pos x="4" y="786"/>
                  </a:cxn>
                  <a:cxn ang="0">
                    <a:pos x="0" y="803"/>
                  </a:cxn>
                  <a:cxn ang="0">
                    <a:pos x="1" y="808"/>
                  </a:cxn>
                  <a:cxn ang="0">
                    <a:pos x="9" y="806"/>
                  </a:cxn>
                  <a:cxn ang="0">
                    <a:pos x="24" y="788"/>
                  </a:cxn>
                  <a:cxn ang="0">
                    <a:pos x="46" y="751"/>
                  </a:cxn>
                  <a:cxn ang="0">
                    <a:pos x="75" y="698"/>
                  </a:cxn>
                  <a:cxn ang="0">
                    <a:pos x="115" y="612"/>
                  </a:cxn>
                  <a:cxn ang="0">
                    <a:pos x="173" y="494"/>
                  </a:cxn>
                  <a:cxn ang="0">
                    <a:pos x="223" y="403"/>
                  </a:cxn>
                  <a:cxn ang="0">
                    <a:pos x="277" y="313"/>
                  </a:cxn>
                  <a:cxn ang="0">
                    <a:pos x="319" y="250"/>
                  </a:cxn>
                  <a:cxn ang="0">
                    <a:pos x="347" y="212"/>
                  </a:cxn>
                  <a:cxn ang="0">
                    <a:pos x="375" y="180"/>
                  </a:cxn>
                  <a:cxn ang="0">
                    <a:pos x="403" y="154"/>
                  </a:cxn>
                  <a:cxn ang="0">
                    <a:pos x="428" y="135"/>
                  </a:cxn>
                  <a:cxn ang="0">
                    <a:pos x="453" y="124"/>
                  </a:cxn>
                  <a:cxn ang="0">
                    <a:pos x="475" y="120"/>
                  </a:cxn>
                  <a:cxn ang="0">
                    <a:pos x="489" y="115"/>
                  </a:cxn>
                  <a:cxn ang="0">
                    <a:pos x="497" y="106"/>
                  </a:cxn>
                  <a:cxn ang="0">
                    <a:pos x="497" y="94"/>
                  </a:cxn>
                  <a:cxn ang="0">
                    <a:pos x="492" y="80"/>
                  </a:cxn>
                  <a:cxn ang="0">
                    <a:pos x="480" y="65"/>
                  </a:cxn>
                  <a:cxn ang="0">
                    <a:pos x="465" y="50"/>
                  </a:cxn>
                  <a:cxn ang="0">
                    <a:pos x="447" y="36"/>
                  </a:cxn>
                  <a:cxn ang="0">
                    <a:pos x="425" y="23"/>
                  </a:cxn>
                  <a:cxn ang="0">
                    <a:pos x="402" y="11"/>
                  </a:cxn>
                  <a:cxn ang="0">
                    <a:pos x="377" y="4"/>
                  </a:cxn>
                  <a:cxn ang="0">
                    <a:pos x="351" y="0"/>
                  </a:cxn>
                  <a:cxn ang="0">
                    <a:pos x="326" y="0"/>
                  </a:cxn>
                  <a:cxn ang="0">
                    <a:pos x="301" y="6"/>
                  </a:cxn>
                  <a:cxn ang="0">
                    <a:pos x="278" y="19"/>
                  </a:cxn>
                  <a:cxn ang="0">
                    <a:pos x="257" y="39"/>
                  </a:cxn>
                  <a:cxn ang="0">
                    <a:pos x="272" y="48"/>
                  </a:cxn>
                </a:cxnLst>
                <a:rect l="0" t="0" r="r" b="b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430"/>
              <p:cNvSpPr>
                <a:spLocks/>
              </p:cNvSpPr>
              <p:nvPr/>
            </p:nvSpPr>
            <p:spPr bwMode="auto">
              <a:xfrm>
                <a:off x="2331" y="2197"/>
                <a:ext cx="37" cy="16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" y="69"/>
                  </a:cxn>
                  <a:cxn ang="0">
                    <a:pos x="16" y="98"/>
                  </a:cxn>
                  <a:cxn ang="0">
                    <a:pos x="22" y="128"/>
                  </a:cxn>
                  <a:cxn ang="0">
                    <a:pos x="29" y="161"/>
                  </a:cxn>
                  <a:cxn ang="0">
                    <a:pos x="34" y="197"/>
                  </a:cxn>
                  <a:cxn ang="0">
                    <a:pos x="37" y="235"/>
                  </a:cxn>
                  <a:cxn ang="0">
                    <a:pos x="41" y="274"/>
                  </a:cxn>
                  <a:cxn ang="0">
                    <a:pos x="44" y="312"/>
                  </a:cxn>
                  <a:cxn ang="0">
                    <a:pos x="47" y="390"/>
                  </a:cxn>
                  <a:cxn ang="0">
                    <a:pos x="49" y="465"/>
                  </a:cxn>
                  <a:cxn ang="0">
                    <a:pos x="50" y="529"/>
                  </a:cxn>
                  <a:cxn ang="0">
                    <a:pos x="50" y="583"/>
                  </a:cxn>
                  <a:cxn ang="0">
                    <a:pos x="50" y="611"/>
                  </a:cxn>
                  <a:cxn ang="0">
                    <a:pos x="50" y="642"/>
                  </a:cxn>
                  <a:cxn ang="0">
                    <a:pos x="50" y="675"/>
                  </a:cxn>
                  <a:cxn ang="0">
                    <a:pos x="50" y="710"/>
                  </a:cxn>
                  <a:cxn ang="0">
                    <a:pos x="50" y="744"/>
                  </a:cxn>
                  <a:cxn ang="0">
                    <a:pos x="51" y="775"/>
                  </a:cxn>
                  <a:cxn ang="0">
                    <a:pos x="52" y="803"/>
                  </a:cxn>
                  <a:cxn ang="0">
                    <a:pos x="54" y="823"/>
                  </a:cxn>
                  <a:cxn ang="0">
                    <a:pos x="55" y="836"/>
                  </a:cxn>
                  <a:cxn ang="0">
                    <a:pos x="56" y="841"/>
                  </a:cxn>
                  <a:cxn ang="0">
                    <a:pos x="59" y="834"/>
                  </a:cxn>
                  <a:cxn ang="0">
                    <a:pos x="62" y="814"/>
                  </a:cxn>
                  <a:cxn ang="0">
                    <a:pos x="65" y="780"/>
                  </a:cxn>
                  <a:cxn ang="0">
                    <a:pos x="70" y="730"/>
                  </a:cxn>
                  <a:cxn ang="0">
                    <a:pos x="74" y="662"/>
                  </a:cxn>
                  <a:cxn ang="0">
                    <a:pos x="79" y="573"/>
                  </a:cxn>
                  <a:cxn ang="0">
                    <a:pos x="81" y="554"/>
                  </a:cxn>
                  <a:cxn ang="0">
                    <a:pos x="86" y="502"/>
                  </a:cxn>
                  <a:cxn ang="0">
                    <a:pos x="93" y="427"/>
                  </a:cxn>
                  <a:cxn ang="0">
                    <a:pos x="103" y="337"/>
                  </a:cxn>
                  <a:cxn ang="0">
                    <a:pos x="110" y="291"/>
                  </a:cxn>
                  <a:cxn ang="0">
                    <a:pos x="117" y="245"/>
                  </a:cxn>
                  <a:cxn ang="0">
                    <a:pos x="125" y="200"/>
                  </a:cxn>
                  <a:cxn ang="0">
                    <a:pos x="133" y="156"/>
                  </a:cxn>
                  <a:cxn ang="0">
                    <a:pos x="142" y="118"/>
                  </a:cxn>
                  <a:cxn ang="0">
                    <a:pos x="152" y="84"/>
                  </a:cxn>
                  <a:cxn ang="0">
                    <a:pos x="157" y="69"/>
                  </a:cxn>
                  <a:cxn ang="0">
                    <a:pos x="162" y="56"/>
                  </a:cxn>
                  <a:cxn ang="0">
                    <a:pos x="167" y="44"/>
                  </a:cxn>
                  <a:cxn ang="0">
                    <a:pos x="173" y="35"/>
                  </a:cxn>
                  <a:cxn ang="0">
                    <a:pos x="177" y="28"/>
                  </a:cxn>
                  <a:cxn ang="0">
                    <a:pos x="181" y="21"/>
                  </a:cxn>
                  <a:cxn ang="0">
                    <a:pos x="182" y="16"/>
                  </a:cxn>
                  <a:cxn ang="0">
                    <a:pos x="182" y="11"/>
                  </a:cxn>
                  <a:cxn ang="0">
                    <a:pos x="181" y="8"/>
                  </a:cxn>
                  <a:cxn ang="0">
                    <a:pos x="180" y="5"/>
                  </a:cxn>
                  <a:cxn ang="0">
                    <a:pos x="176" y="3"/>
                  </a:cxn>
                  <a:cxn ang="0">
                    <a:pos x="171" y="1"/>
                  </a:cxn>
                  <a:cxn ang="0">
                    <a:pos x="160" y="0"/>
                  </a:cxn>
                  <a:cxn ang="0">
                    <a:pos x="145" y="1"/>
                  </a:cxn>
                  <a:cxn ang="0">
                    <a:pos x="127" y="4"/>
                  </a:cxn>
                  <a:cxn ang="0">
                    <a:pos x="108" y="9"/>
                  </a:cxn>
                  <a:cxn ang="0">
                    <a:pos x="70" y="20"/>
                  </a:cxn>
                  <a:cxn ang="0">
                    <a:pos x="35" y="31"/>
                  </a:cxn>
                  <a:cxn ang="0">
                    <a:pos x="10" y="41"/>
                  </a:cxn>
                  <a:cxn ang="0">
                    <a:pos x="0" y="45"/>
                  </a:cxn>
                </a:cxnLst>
                <a:rect l="0" t="0" r="r" b="b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431"/>
              <p:cNvSpPr>
                <a:spLocks/>
              </p:cNvSpPr>
              <p:nvPr/>
            </p:nvSpPr>
            <p:spPr bwMode="auto">
              <a:xfrm>
                <a:off x="2381" y="2166"/>
                <a:ext cx="68" cy="14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30" y="167"/>
                  </a:cxn>
                  <a:cxn ang="0">
                    <a:pos x="64" y="229"/>
                  </a:cxn>
                  <a:cxn ang="0">
                    <a:pos x="100" y="298"/>
                  </a:cxn>
                  <a:cxn ang="0">
                    <a:pos x="136" y="369"/>
                  </a:cxn>
                  <a:cxn ang="0">
                    <a:pos x="170" y="437"/>
                  </a:cxn>
                  <a:cxn ang="0">
                    <a:pos x="200" y="498"/>
                  </a:cxn>
                  <a:cxn ang="0">
                    <a:pos x="225" y="549"/>
                  </a:cxn>
                  <a:cxn ang="0">
                    <a:pos x="242" y="584"/>
                  </a:cxn>
                  <a:cxn ang="0">
                    <a:pos x="251" y="599"/>
                  </a:cxn>
                  <a:cxn ang="0">
                    <a:pos x="271" y="635"/>
                  </a:cxn>
                  <a:cxn ang="0">
                    <a:pos x="296" y="680"/>
                  </a:cxn>
                  <a:cxn ang="0">
                    <a:pos x="321" y="722"/>
                  </a:cxn>
                  <a:cxn ang="0">
                    <a:pos x="331" y="737"/>
                  </a:cxn>
                  <a:cxn ang="0">
                    <a:pos x="337" y="746"/>
                  </a:cxn>
                  <a:cxn ang="0">
                    <a:pos x="339" y="749"/>
                  </a:cxn>
                  <a:cxn ang="0">
                    <a:pos x="341" y="749"/>
                  </a:cxn>
                  <a:cxn ang="0">
                    <a:pos x="341" y="746"/>
                  </a:cxn>
                  <a:cxn ang="0">
                    <a:pos x="341" y="742"/>
                  </a:cxn>
                  <a:cxn ang="0">
                    <a:pos x="334" y="725"/>
                  </a:cxn>
                  <a:cxn ang="0">
                    <a:pos x="322" y="695"/>
                  </a:cxn>
                  <a:cxn ang="0">
                    <a:pos x="303" y="652"/>
                  </a:cxn>
                  <a:cxn ang="0">
                    <a:pos x="277" y="594"/>
                  </a:cxn>
                  <a:cxn ang="0">
                    <a:pos x="251" y="536"/>
                  </a:cxn>
                  <a:cxn ang="0">
                    <a:pos x="215" y="463"/>
                  </a:cxn>
                  <a:cxn ang="0">
                    <a:pos x="173" y="378"/>
                  </a:cxn>
                  <a:cxn ang="0">
                    <a:pos x="130" y="288"/>
                  </a:cxn>
                  <a:cxn ang="0">
                    <a:pos x="110" y="243"/>
                  </a:cxn>
                  <a:cxn ang="0">
                    <a:pos x="90" y="199"/>
                  </a:cxn>
                  <a:cxn ang="0">
                    <a:pos x="72" y="157"/>
                  </a:cxn>
                  <a:cxn ang="0">
                    <a:pos x="56" y="117"/>
                  </a:cxn>
                  <a:cxn ang="0">
                    <a:pos x="44" y="81"/>
                  </a:cxn>
                  <a:cxn ang="0">
                    <a:pos x="34" y="50"/>
                  </a:cxn>
                  <a:cxn ang="0">
                    <a:pos x="30" y="35"/>
                  </a:cxn>
                  <a:cxn ang="0">
                    <a:pos x="27" y="22"/>
                  </a:cxn>
                  <a:cxn ang="0">
                    <a:pos x="25" y="11"/>
                  </a:cxn>
                  <a:cxn ang="0">
                    <a:pos x="25" y="0"/>
                  </a:cxn>
                  <a:cxn ang="0">
                    <a:pos x="0" y="115"/>
                  </a:cxn>
                </a:cxnLst>
                <a:rect l="0" t="0" r="r" b="b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432"/>
              <p:cNvSpPr>
                <a:spLocks/>
              </p:cNvSpPr>
              <p:nvPr/>
            </p:nvSpPr>
            <p:spPr bwMode="auto">
              <a:xfrm>
                <a:off x="2433" y="2143"/>
                <a:ext cx="117" cy="112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74" y="151"/>
                  </a:cxn>
                  <a:cxn ang="0">
                    <a:pos x="130" y="195"/>
                  </a:cxn>
                  <a:cxn ang="0">
                    <a:pos x="190" y="245"/>
                  </a:cxn>
                  <a:cxn ang="0">
                    <a:pos x="250" y="295"/>
                  </a:cxn>
                  <a:cxn ang="0">
                    <a:pos x="307" y="345"/>
                  </a:cxn>
                  <a:cxn ang="0">
                    <a:pos x="358" y="388"/>
                  </a:cxn>
                  <a:cxn ang="0">
                    <a:pos x="401" y="426"/>
                  </a:cxn>
                  <a:cxn ang="0">
                    <a:pos x="429" y="451"/>
                  </a:cxn>
                  <a:cxn ang="0">
                    <a:pos x="443" y="461"/>
                  </a:cxn>
                  <a:cxn ang="0">
                    <a:pos x="477" y="487"/>
                  </a:cxn>
                  <a:cxn ang="0">
                    <a:pos x="519" y="519"/>
                  </a:cxn>
                  <a:cxn ang="0">
                    <a:pos x="558" y="548"/>
                  </a:cxn>
                  <a:cxn ang="0">
                    <a:pos x="573" y="558"/>
                  </a:cxn>
                  <a:cxn ang="0">
                    <a:pos x="584" y="564"/>
                  </a:cxn>
                  <a:cxn ang="0">
                    <a:pos x="586" y="566"/>
                  </a:cxn>
                  <a:cxn ang="0">
                    <a:pos x="588" y="564"/>
                  </a:cxn>
                  <a:cxn ang="0">
                    <a:pos x="586" y="563"/>
                  </a:cxn>
                  <a:cxn ang="0">
                    <a:pos x="584" y="559"/>
                  </a:cxn>
                  <a:cxn ang="0">
                    <a:pos x="572" y="546"/>
                  </a:cxn>
                  <a:cxn ang="0">
                    <a:pos x="548" y="522"/>
                  </a:cxn>
                  <a:cxn ang="0">
                    <a:pos x="513" y="489"/>
                  </a:cxn>
                  <a:cxn ang="0">
                    <a:pos x="464" y="446"/>
                  </a:cxn>
                  <a:cxn ang="0">
                    <a:pos x="419" y="405"/>
                  </a:cxn>
                  <a:cxn ang="0">
                    <a:pos x="358" y="351"/>
                  </a:cxn>
                  <a:cxn ang="0">
                    <a:pos x="287" y="288"/>
                  </a:cxn>
                  <a:cxn ang="0">
                    <a:pos x="212" y="224"/>
                  </a:cxn>
                  <a:cxn ang="0">
                    <a:pos x="175" y="190"/>
                  </a:cxn>
                  <a:cxn ang="0">
                    <a:pos x="140" y="157"/>
                  </a:cxn>
                  <a:cxn ang="0">
                    <a:pos x="106" y="125"/>
                  </a:cxn>
                  <a:cxn ang="0">
                    <a:pos x="76" y="95"/>
                  </a:cxn>
                  <a:cxn ang="0">
                    <a:pos x="50" y="68"/>
                  </a:cxn>
                  <a:cxn ang="0">
                    <a:pos x="27" y="41"/>
                  </a:cxn>
                  <a:cxn ang="0">
                    <a:pos x="19" y="30"/>
                  </a:cxn>
                  <a:cxn ang="0">
                    <a:pos x="10" y="19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25" y="114"/>
                  </a:cxn>
                </a:cxnLst>
                <a:rect l="0" t="0" r="r" b="b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433"/>
              <p:cNvSpPr>
                <a:spLocks/>
              </p:cNvSpPr>
              <p:nvPr/>
            </p:nvSpPr>
            <p:spPr bwMode="auto">
              <a:xfrm>
                <a:off x="2451" y="2034"/>
                <a:ext cx="162" cy="40"/>
              </a:xfrm>
              <a:custGeom>
                <a:avLst/>
                <a:gdLst/>
                <a:ahLst/>
                <a:cxnLst>
                  <a:cxn ang="0">
                    <a:pos x="64" y="186"/>
                  </a:cxn>
                  <a:cxn ang="0">
                    <a:pos x="71" y="184"/>
                  </a:cxn>
                  <a:cxn ang="0">
                    <a:pos x="88" y="175"/>
                  </a:cxn>
                  <a:cxn ang="0">
                    <a:pos x="118" y="161"/>
                  </a:cxn>
                  <a:cxn ang="0">
                    <a:pos x="159" y="145"/>
                  </a:cxn>
                  <a:cxn ang="0">
                    <a:pos x="184" y="135"/>
                  </a:cxn>
                  <a:cxn ang="0">
                    <a:pos x="212" y="127"/>
                  </a:cxn>
                  <a:cxn ang="0">
                    <a:pos x="242" y="117"/>
                  </a:cxn>
                  <a:cxn ang="0">
                    <a:pos x="274" y="108"/>
                  </a:cxn>
                  <a:cxn ang="0">
                    <a:pos x="309" y="98"/>
                  </a:cxn>
                  <a:cxn ang="0">
                    <a:pos x="348" y="89"/>
                  </a:cxn>
                  <a:cxn ang="0">
                    <a:pos x="388" y="80"/>
                  </a:cxn>
                  <a:cxn ang="0">
                    <a:pos x="430" y="73"/>
                  </a:cxn>
                  <a:cxn ang="0">
                    <a:pos x="475" y="65"/>
                  </a:cxn>
                  <a:cxn ang="0">
                    <a:pos x="522" y="57"/>
                  </a:cxn>
                  <a:cxn ang="0">
                    <a:pos x="570" y="49"/>
                  </a:cxn>
                  <a:cxn ang="0">
                    <a:pos x="617" y="40"/>
                  </a:cxn>
                  <a:cxn ang="0">
                    <a:pos x="662" y="32"/>
                  </a:cxn>
                  <a:cxn ang="0">
                    <a:pos x="703" y="24"/>
                  </a:cxn>
                  <a:cxn ang="0">
                    <a:pos x="741" y="18"/>
                  </a:cxn>
                  <a:cxn ang="0">
                    <a:pos x="772" y="12"/>
                  </a:cxn>
                  <a:cxn ang="0">
                    <a:pos x="796" y="7"/>
                  </a:cxn>
                  <a:cxn ang="0">
                    <a:pos x="809" y="3"/>
                  </a:cxn>
                  <a:cxn ang="0">
                    <a:pos x="813" y="2"/>
                  </a:cxn>
                  <a:cxn ang="0">
                    <a:pos x="813" y="0"/>
                  </a:cxn>
                  <a:cxn ang="0">
                    <a:pos x="812" y="0"/>
                  </a:cxn>
                  <a:cxn ang="0">
                    <a:pos x="806" y="0"/>
                  </a:cxn>
                  <a:cxn ang="0">
                    <a:pos x="786" y="3"/>
                  </a:cxn>
                  <a:cxn ang="0">
                    <a:pos x="751" y="7"/>
                  </a:cxn>
                  <a:cxn ang="0">
                    <a:pos x="700" y="14"/>
                  </a:cxn>
                  <a:cxn ang="0">
                    <a:pos x="632" y="24"/>
                  </a:cxn>
                  <a:cxn ang="0">
                    <a:pos x="565" y="32"/>
                  </a:cxn>
                  <a:cxn ang="0">
                    <a:pos x="504" y="39"/>
                  </a:cxn>
                  <a:cxn ang="0">
                    <a:pos x="448" y="45"/>
                  </a:cxn>
                  <a:cxn ang="0">
                    <a:pos x="395" y="50"/>
                  </a:cxn>
                  <a:cxn ang="0">
                    <a:pos x="348" y="54"/>
                  </a:cxn>
                  <a:cxn ang="0">
                    <a:pos x="305" y="55"/>
                  </a:cxn>
                  <a:cxn ang="0">
                    <a:pos x="265" y="57"/>
                  </a:cxn>
                  <a:cxn ang="0">
                    <a:pos x="229" y="57"/>
                  </a:cxn>
                  <a:cxn ang="0">
                    <a:pos x="197" y="57"/>
                  </a:cxn>
                  <a:cxn ang="0">
                    <a:pos x="167" y="54"/>
                  </a:cxn>
                  <a:cxn ang="0">
                    <a:pos x="139" y="52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2" y="37"/>
                  </a:cxn>
                  <a:cxn ang="0">
                    <a:pos x="52" y="30"/>
                  </a:cxn>
                  <a:cxn ang="0">
                    <a:pos x="35" y="24"/>
                  </a:cxn>
                  <a:cxn ang="0">
                    <a:pos x="26" y="20"/>
                  </a:cxn>
                  <a:cxn ang="0">
                    <a:pos x="20" y="19"/>
                  </a:cxn>
                  <a:cxn ang="0">
                    <a:pos x="13" y="19"/>
                  </a:cxn>
                  <a:cxn ang="0">
                    <a:pos x="8" y="19"/>
                  </a:cxn>
                  <a:cxn ang="0">
                    <a:pos x="5" y="22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44"/>
                  </a:cxn>
                  <a:cxn ang="0">
                    <a:pos x="2" y="58"/>
                  </a:cxn>
                  <a:cxn ang="0">
                    <a:pos x="7" y="74"/>
                  </a:cxn>
                  <a:cxn ang="0">
                    <a:pos x="15" y="90"/>
                  </a:cxn>
                  <a:cxn ang="0">
                    <a:pos x="30" y="125"/>
                  </a:cxn>
                  <a:cxn ang="0">
                    <a:pos x="46" y="155"/>
                  </a:cxn>
                  <a:cxn ang="0">
                    <a:pos x="60" y="178"/>
                  </a:cxn>
                  <a:cxn ang="0">
                    <a:pos x="64" y="186"/>
                  </a:cxn>
                </a:cxnLst>
                <a:rect l="0" t="0" r="r" b="b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434"/>
              <p:cNvSpPr>
                <a:spLocks/>
              </p:cNvSpPr>
              <p:nvPr/>
            </p:nvSpPr>
            <p:spPr bwMode="auto">
              <a:xfrm>
                <a:off x="2457" y="2088"/>
                <a:ext cx="151" cy="63"/>
              </a:xfrm>
              <a:custGeom>
                <a:avLst/>
                <a:gdLst/>
                <a:ahLst/>
                <a:cxnLst>
                  <a:cxn ang="0">
                    <a:pos x="7" y="173"/>
                  </a:cxn>
                  <a:cxn ang="0">
                    <a:pos x="14" y="173"/>
                  </a:cxn>
                  <a:cxn ang="0">
                    <a:pos x="34" y="173"/>
                  </a:cxn>
                  <a:cxn ang="0">
                    <a:pos x="66" y="173"/>
                  </a:cxn>
                  <a:cxn ang="0">
                    <a:pos x="111" y="175"/>
                  </a:cxn>
                  <a:cxn ang="0">
                    <a:pos x="138" y="178"/>
                  </a:cxn>
                  <a:cxn ang="0">
                    <a:pos x="166" y="180"/>
                  </a:cxn>
                  <a:cxn ang="0">
                    <a:pos x="197" y="185"/>
                  </a:cxn>
                  <a:cxn ang="0">
                    <a:pos x="231" y="190"/>
                  </a:cxn>
                  <a:cxn ang="0">
                    <a:pos x="267" y="196"/>
                  </a:cxn>
                  <a:cxn ang="0">
                    <a:pos x="305" y="204"/>
                  </a:cxn>
                  <a:cxn ang="0">
                    <a:pos x="345" y="212"/>
                  </a:cxn>
                  <a:cxn ang="0">
                    <a:pos x="387" y="222"/>
                  </a:cxn>
                  <a:cxn ang="0">
                    <a:pos x="431" y="235"/>
                  </a:cxn>
                  <a:cxn ang="0">
                    <a:pos x="476" y="247"/>
                  </a:cxn>
                  <a:cxn ang="0">
                    <a:pos x="522" y="260"/>
                  </a:cxn>
                  <a:cxn ang="0">
                    <a:pos x="568" y="272"/>
                  </a:cxn>
                  <a:cxn ang="0">
                    <a:pos x="613" y="284"/>
                  </a:cxn>
                  <a:cxn ang="0">
                    <a:pos x="654" y="295"/>
                  </a:cxn>
                  <a:cxn ang="0">
                    <a:pos x="690" y="304"/>
                  </a:cxn>
                  <a:cxn ang="0">
                    <a:pos x="722" y="311"/>
                  </a:cxn>
                  <a:cxn ang="0">
                    <a:pos x="745" y="316"/>
                  </a:cxn>
                  <a:cxn ang="0">
                    <a:pos x="760" y="319"/>
                  </a:cxn>
                  <a:cxn ang="0">
                    <a:pos x="764" y="319"/>
                  </a:cxn>
                  <a:cxn ang="0">
                    <a:pos x="765" y="319"/>
                  </a:cxn>
                  <a:cxn ang="0">
                    <a:pos x="763" y="317"/>
                  </a:cxn>
                  <a:cxn ang="0">
                    <a:pos x="758" y="315"/>
                  </a:cxn>
                  <a:cxn ang="0">
                    <a:pos x="739" y="307"/>
                  </a:cxn>
                  <a:cxn ang="0">
                    <a:pos x="705" y="297"/>
                  </a:cxn>
                  <a:cxn ang="0">
                    <a:pos x="655" y="281"/>
                  </a:cxn>
                  <a:cxn ang="0">
                    <a:pos x="589" y="262"/>
                  </a:cxn>
                  <a:cxn ang="0">
                    <a:pos x="526" y="242"/>
                  </a:cxn>
                  <a:cxn ang="0">
                    <a:pos x="467" y="222"/>
                  </a:cxn>
                  <a:cxn ang="0">
                    <a:pos x="413" y="205"/>
                  </a:cxn>
                  <a:cxn ang="0">
                    <a:pos x="365" y="188"/>
                  </a:cxn>
                  <a:cxn ang="0">
                    <a:pos x="320" y="171"/>
                  </a:cxn>
                  <a:cxn ang="0">
                    <a:pos x="280" y="155"/>
                  </a:cxn>
                  <a:cxn ang="0">
                    <a:pos x="244" y="140"/>
                  </a:cxn>
                  <a:cxn ang="0">
                    <a:pos x="210" y="125"/>
                  </a:cxn>
                  <a:cxn ang="0">
                    <a:pos x="181" y="111"/>
                  </a:cxn>
                  <a:cxn ang="0">
                    <a:pos x="155" y="96"/>
                  </a:cxn>
                  <a:cxn ang="0">
                    <a:pos x="131" y="83"/>
                  </a:cxn>
                  <a:cxn ang="0">
                    <a:pos x="110" y="69"/>
                  </a:cxn>
                  <a:cxn ang="0">
                    <a:pos x="91" y="55"/>
                  </a:cxn>
                  <a:cxn ang="0">
                    <a:pos x="75" y="43"/>
                  </a:cxn>
                  <a:cxn ang="0">
                    <a:pos x="60" y="29"/>
                  </a:cxn>
                  <a:cxn ang="0">
                    <a:pos x="46" y="15"/>
                  </a:cxn>
                  <a:cxn ang="0">
                    <a:pos x="40" y="9"/>
                  </a:cxn>
                  <a:cxn ang="0">
                    <a:pos x="34" y="4"/>
                  </a:cxn>
                  <a:cxn ang="0">
                    <a:pos x="29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10" y="8"/>
                  </a:cxn>
                  <a:cxn ang="0">
                    <a:pos x="7" y="19"/>
                  </a:cxn>
                  <a:cxn ang="0">
                    <a:pos x="3" y="33"/>
                  </a:cxn>
                  <a:cxn ang="0">
                    <a:pos x="2" y="48"/>
                  </a:cxn>
                  <a:cxn ang="0">
                    <a:pos x="0" y="66"/>
                  </a:cxn>
                  <a:cxn ang="0">
                    <a:pos x="0" y="104"/>
                  </a:cxn>
                  <a:cxn ang="0">
                    <a:pos x="3" y="138"/>
                  </a:cxn>
                  <a:cxn ang="0">
                    <a:pos x="5" y="163"/>
                  </a:cxn>
                  <a:cxn ang="0">
                    <a:pos x="7" y="173"/>
                  </a:cxn>
                </a:cxnLst>
                <a:rect l="0" t="0" r="r" b="b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435"/>
              <p:cNvSpPr>
                <a:spLocks/>
              </p:cNvSpPr>
              <p:nvPr/>
            </p:nvSpPr>
            <p:spPr bwMode="auto">
              <a:xfrm>
                <a:off x="2219" y="1971"/>
                <a:ext cx="248" cy="241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436"/>
              <p:cNvSpPr>
                <a:spLocks/>
              </p:cNvSpPr>
              <p:nvPr/>
            </p:nvSpPr>
            <p:spPr bwMode="auto">
              <a:xfrm>
                <a:off x="2219" y="1971"/>
                <a:ext cx="248" cy="241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437"/>
              <p:cNvSpPr>
                <a:spLocks/>
              </p:cNvSpPr>
              <p:nvPr/>
            </p:nvSpPr>
            <p:spPr bwMode="auto">
              <a:xfrm>
                <a:off x="2232" y="1979"/>
                <a:ext cx="224" cy="221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611" y="3"/>
                  </a:cxn>
                  <a:cxn ang="0">
                    <a:pos x="660" y="10"/>
                  </a:cxn>
                  <a:cxn ang="0">
                    <a:pos x="708" y="23"/>
                  </a:cxn>
                  <a:cxn ang="0">
                    <a:pos x="757" y="39"/>
                  </a:cxn>
                  <a:cxn ang="0">
                    <a:pos x="803" y="60"/>
                  </a:cxn>
                  <a:cxn ang="0">
                    <a:pos x="849" y="84"/>
                  </a:cxn>
                  <a:cxn ang="0">
                    <a:pos x="892" y="111"/>
                  </a:cxn>
                  <a:cxn ang="0">
                    <a:pos x="933" y="142"/>
                  </a:cxn>
                  <a:cxn ang="0">
                    <a:pos x="972" y="177"/>
                  </a:cxn>
                  <a:cxn ang="0">
                    <a:pos x="1005" y="215"/>
                  </a:cxn>
                  <a:cxn ang="0">
                    <a:pos x="1036" y="255"/>
                  </a:cxn>
                  <a:cxn ang="0">
                    <a:pos x="1063" y="298"/>
                  </a:cxn>
                  <a:cxn ang="0">
                    <a:pos x="1084" y="343"/>
                  </a:cxn>
                  <a:cxn ang="0">
                    <a:pos x="1100" y="391"/>
                  </a:cxn>
                  <a:cxn ang="0">
                    <a:pos x="1110" y="439"/>
                  </a:cxn>
                  <a:cxn ang="0">
                    <a:pos x="1115" y="491"/>
                  </a:cxn>
                  <a:cxn ang="0">
                    <a:pos x="1115" y="544"/>
                  </a:cxn>
                  <a:cxn ang="0">
                    <a:pos x="1113" y="599"/>
                  </a:cxn>
                  <a:cxn ang="0">
                    <a:pos x="1105" y="654"/>
                  </a:cxn>
                  <a:cxn ang="0">
                    <a:pos x="1094" y="709"/>
                  </a:cxn>
                  <a:cxn ang="0">
                    <a:pos x="1078" y="763"/>
                  </a:cxn>
                  <a:cxn ang="0">
                    <a:pos x="1056" y="815"/>
                  </a:cxn>
                  <a:cxn ang="0">
                    <a:pos x="1031" y="865"/>
                  </a:cxn>
                  <a:cxn ang="0">
                    <a:pos x="1000" y="911"/>
                  </a:cxn>
                  <a:cxn ang="0">
                    <a:pos x="964" y="955"/>
                  </a:cxn>
                  <a:cxn ang="0">
                    <a:pos x="922" y="994"/>
                  </a:cxn>
                  <a:cxn ang="0">
                    <a:pos x="873" y="1027"/>
                  </a:cxn>
                  <a:cxn ang="0">
                    <a:pos x="819" y="1055"/>
                  </a:cxn>
                  <a:cxn ang="0">
                    <a:pos x="759" y="1076"/>
                  </a:cxn>
                  <a:cxn ang="0">
                    <a:pos x="692" y="1091"/>
                  </a:cxn>
                  <a:cxn ang="0">
                    <a:pos x="618" y="1097"/>
                  </a:cxn>
                  <a:cxn ang="0">
                    <a:pos x="539" y="1096"/>
                  </a:cxn>
                  <a:cxn ang="0">
                    <a:pos x="465" y="1085"/>
                  </a:cxn>
                  <a:cxn ang="0">
                    <a:pos x="396" y="1067"/>
                  </a:cxn>
                  <a:cxn ang="0">
                    <a:pos x="335" y="1044"/>
                  </a:cxn>
                  <a:cxn ang="0">
                    <a:pos x="280" y="1014"/>
                  </a:cxn>
                  <a:cxn ang="0">
                    <a:pos x="230" y="980"/>
                  </a:cxn>
                  <a:cxn ang="0">
                    <a:pos x="187" y="941"/>
                  </a:cxn>
                  <a:cxn ang="0">
                    <a:pos x="148" y="900"/>
                  </a:cxn>
                  <a:cxn ang="0">
                    <a:pos x="114" y="858"/>
                  </a:cxn>
                  <a:cxn ang="0">
                    <a:pos x="86" y="814"/>
                  </a:cxn>
                  <a:cxn ang="0">
                    <a:pos x="62" y="770"/>
                  </a:cxn>
                  <a:cxn ang="0">
                    <a:pos x="42" y="727"/>
                  </a:cxn>
                  <a:cxn ang="0">
                    <a:pos x="27" y="685"/>
                  </a:cxn>
                  <a:cxn ang="0">
                    <a:pos x="16" y="647"/>
                  </a:cxn>
                  <a:cxn ang="0">
                    <a:pos x="5" y="597"/>
                  </a:cxn>
                  <a:cxn ang="0">
                    <a:pos x="0" y="546"/>
                  </a:cxn>
                  <a:cxn ang="0">
                    <a:pos x="2" y="499"/>
                  </a:cxn>
                  <a:cxn ang="0">
                    <a:pos x="8" y="452"/>
                  </a:cxn>
                  <a:cxn ang="0">
                    <a:pos x="19" y="403"/>
                  </a:cxn>
                  <a:cxn ang="0">
                    <a:pos x="34" y="356"/>
                  </a:cxn>
                  <a:cxn ang="0">
                    <a:pos x="54" y="310"/>
                  </a:cxn>
                  <a:cxn ang="0">
                    <a:pos x="78" y="263"/>
                  </a:cxn>
                  <a:cxn ang="0">
                    <a:pos x="108" y="220"/>
                  </a:cxn>
                  <a:cxn ang="0">
                    <a:pos x="142" y="179"/>
                  </a:cxn>
                  <a:cxn ang="0">
                    <a:pos x="179" y="141"/>
                  </a:cxn>
                  <a:cxn ang="0">
                    <a:pos x="222" y="106"/>
                  </a:cxn>
                  <a:cxn ang="0">
                    <a:pos x="269" y="75"/>
                  </a:cxn>
                  <a:cxn ang="0">
                    <a:pos x="321" y="49"/>
                  </a:cxn>
                  <a:cxn ang="0">
                    <a:pos x="378" y="28"/>
                  </a:cxn>
                  <a:cxn ang="0">
                    <a:pos x="439" y="11"/>
                  </a:cxn>
                  <a:cxn ang="0">
                    <a:pos x="505" y="3"/>
                  </a:cxn>
                </a:cxnLst>
                <a:rect l="0" t="0" r="r" b="b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438"/>
              <p:cNvSpPr>
                <a:spLocks/>
              </p:cNvSpPr>
              <p:nvPr/>
            </p:nvSpPr>
            <p:spPr bwMode="auto">
              <a:xfrm>
                <a:off x="2245" y="1988"/>
                <a:ext cx="198" cy="192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538" y="3"/>
                  </a:cxn>
                  <a:cxn ang="0">
                    <a:pos x="582" y="9"/>
                  </a:cxn>
                  <a:cxn ang="0">
                    <a:pos x="624" y="20"/>
                  </a:cxn>
                  <a:cxn ang="0">
                    <a:pos x="667" y="34"/>
                  </a:cxn>
                  <a:cxn ang="0">
                    <a:pos x="709" y="52"/>
                  </a:cxn>
                  <a:cxn ang="0">
                    <a:pos x="749" y="74"/>
                  </a:cxn>
                  <a:cxn ang="0">
                    <a:pos x="788" y="99"/>
                  </a:cxn>
                  <a:cxn ang="0">
                    <a:pos x="824" y="127"/>
                  </a:cxn>
                  <a:cxn ang="0">
                    <a:pos x="858" y="159"/>
                  </a:cxn>
                  <a:cxn ang="0">
                    <a:pos x="888" y="192"/>
                  </a:cxn>
                  <a:cxn ang="0">
                    <a:pos x="915" y="227"/>
                  </a:cxn>
                  <a:cxn ang="0">
                    <a:pos x="939" y="266"/>
                  </a:cxn>
                  <a:cxn ang="0">
                    <a:pos x="957" y="306"/>
                  </a:cxn>
                  <a:cxn ang="0">
                    <a:pos x="972" y="348"/>
                  </a:cxn>
                  <a:cxn ang="0">
                    <a:pos x="981" y="392"/>
                  </a:cxn>
                  <a:cxn ang="0">
                    <a:pos x="986" y="438"/>
                  </a:cxn>
                  <a:cxn ang="0">
                    <a:pos x="986" y="486"/>
                  </a:cxn>
                  <a:cxn ang="0">
                    <a:pos x="982" y="533"/>
                  </a:cxn>
                  <a:cxn ang="0">
                    <a:pos x="976" y="582"/>
                  </a:cxn>
                  <a:cxn ang="0">
                    <a:pos x="965" y="630"/>
                  </a:cxn>
                  <a:cxn ang="0">
                    <a:pos x="951" y="678"/>
                  </a:cxn>
                  <a:cxn ang="0">
                    <a:pos x="931" y="724"/>
                  </a:cxn>
                  <a:cxn ang="0">
                    <a:pos x="909" y="768"/>
                  </a:cxn>
                  <a:cxn ang="0">
                    <a:pos x="881" y="809"/>
                  </a:cxn>
                  <a:cxn ang="0">
                    <a:pos x="849" y="848"/>
                  </a:cxn>
                  <a:cxn ang="0">
                    <a:pos x="811" y="881"/>
                  </a:cxn>
                  <a:cxn ang="0">
                    <a:pos x="769" y="911"/>
                  </a:cxn>
                  <a:cxn ang="0">
                    <a:pos x="720" y="936"/>
                  </a:cxn>
                  <a:cxn ang="0">
                    <a:pos x="668" y="955"/>
                  </a:cxn>
                  <a:cxn ang="0">
                    <a:pos x="609" y="967"/>
                  </a:cxn>
                  <a:cxn ang="0">
                    <a:pos x="544" y="974"/>
                  </a:cxn>
                  <a:cxn ang="0">
                    <a:pos x="475" y="971"/>
                  </a:cxn>
                  <a:cxn ang="0">
                    <a:pos x="408" y="961"/>
                  </a:cxn>
                  <a:cxn ang="0">
                    <a:pos x="349" y="945"/>
                  </a:cxn>
                  <a:cxn ang="0">
                    <a:pos x="294" y="924"/>
                  </a:cxn>
                  <a:cxn ang="0">
                    <a:pos x="245" y="896"/>
                  </a:cxn>
                  <a:cxn ang="0">
                    <a:pos x="201" y="866"/>
                  </a:cxn>
                  <a:cxn ang="0">
                    <a:pos x="163" y="833"/>
                  </a:cxn>
                  <a:cxn ang="0">
                    <a:pos x="128" y="796"/>
                  </a:cxn>
                  <a:cxn ang="0">
                    <a:pos x="99" y="759"/>
                  </a:cxn>
                  <a:cxn ang="0">
                    <a:pos x="74" y="720"/>
                  </a:cxn>
                  <a:cxn ang="0">
                    <a:pos x="53" y="682"/>
                  </a:cxn>
                  <a:cxn ang="0">
                    <a:pos x="35" y="644"/>
                  </a:cxn>
                  <a:cxn ang="0">
                    <a:pos x="17" y="590"/>
                  </a:cxn>
                  <a:cxn ang="0">
                    <a:pos x="3" y="528"/>
                  </a:cxn>
                  <a:cxn ang="0">
                    <a:pos x="0" y="484"/>
                  </a:cxn>
                  <a:cxn ang="0">
                    <a:pos x="2" y="443"/>
                  </a:cxn>
                  <a:cxn ang="0">
                    <a:pos x="7" y="401"/>
                  </a:cxn>
                  <a:cxn ang="0">
                    <a:pos x="17" y="358"/>
                  </a:cxn>
                  <a:cxn ang="0">
                    <a:pos x="29" y="317"/>
                  </a:cxn>
                  <a:cxn ang="0">
                    <a:pos x="47" y="276"/>
                  </a:cxn>
                  <a:cxn ang="0">
                    <a:pos x="69" y="235"/>
                  </a:cxn>
                  <a:cxn ang="0">
                    <a:pos x="94" y="196"/>
                  </a:cxn>
                  <a:cxn ang="0">
                    <a:pos x="124" y="160"/>
                  </a:cxn>
                  <a:cxn ang="0">
                    <a:pos x="158" y="126"/>
                  </a:cxn>
                  <a:cxn ang="0">
                    <a:pos x="195" y="95"/>
                  </a:cxn>
                  <a:cxn ang="0">
                    <a:pos x="237" y="67"/>
                  </a:cxn>
                  <a:cxn ang="0">
                    <a:pos x="282" y="44"/>
                  </a:cxn>
                  <a:cxn ang="0">
                    <a:pos x="332" y="25"/>
                  </a:cxn>
                  <a:cxn ang="0">
                    <a:pos x="387" y="11"/>
                  </a:cxn>
                  <a:cxn ang="0">
                    <a:pos x="445" y="3"/>
                  </a:cxn>
                </a:cxnLst>
                <a:rect l="0" t="0" r="r" b="b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439"/>
              <p:cNvSpPr>
                <a:spLocks/>
              </p:cNvSpPr>
              <p:nvPr/>
            </p:nvSpPr>
            <p:spPr bwMode="auto">
              <a:xfrm>
                <a:off x="2261" y="1991"/>
                <a:ext cx="172" cy="169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2" y="3"/>
                  </a:cxn>
                  <a:cxn ang="0">
                    <a:pos x="508" y="9"/>
                  </a:cxn>
                  <a:cxn ang="0">
                    <a:pos x="545" y="19"/>
                  </a:cxn>
                  <a:cxn ang="0">
                    <a:pos x="583" y="31"/>
                  </a:cxn>
                  <a:cxn ang="0">
                    <a:pos x="619" y="47"/>
                  </a:cxn>
                  <a:cxn ang="0">
                    <a:pos x="654" y="66"/>
                  </a:cxn>
                  <a:cxn ang="0">
                    <a:pos x="688" y="89"/>
                  </a:cxn>
                  <a:cxn ang="0">
                    <a:pos x="719" y="112"/>
                  </a:cxn>
                  <a:cxn ang="0">
                    <a:pos x="749" y="140"/>
                  </a:cxn>
                  <a:cxn ang="0">
                    <a:pos x="775" y="169"/>
                  </a:cxn>
                  <a:cxn ang="0">
                    <a:pos x="800" y="200"/>
                  </a:cxn>
                  <a:cxn ang="0">
                    <a:pos x="820" y="232"/>
                  </a:cxn>
                  <a:cxn ang="0">
                    <a:pos x="837" y="267"/>
                  </a:cxn>
                  <a:cxn ang="0">
                    <a:pos x="850" y="303"/>
                  </a:cxn>
                  <a:cxn ang="0">
                    <a:pos x="859" y="341"/>
                  </a:cxn>
                  <a:cxn ang="0">
                    <a:pos x="862" y="381"/>
                  </a:cxn>
                  <a:cxn ang="0">
                    <a:pos x="862" y="422"/>
                  </a:cxn>
                  <a:cxn ang="0">
                    <a:pos x="859" y="464"/>
                  </a:cxn>
                  <a:cxn ang="0">
                    <a:pos x="852" y="507"/>
                  </a:cxn>
                  <a:cxn ang="0">
                    <a:pos x="842" y="549"/>
                  </a:cxn>
                  <a:cxn ang="0">
                    <a:pos x="829" y="590"/>
                  </a:cxn>
                  <a:cxn ang="0">
                    <a:pos x="812" y="632"/>
                  </a:cxn>
                  <a:cxn ang="0">
                    <a:pos x="791" y="670"/>
                  </a:cxn>
                  <a:cxn ang="0">
                    <a:pos x="766" y="706"/>
                  </a:cxn>
                  <a:cxn ang="0">
                    <a:pos x="737" y="740"/>
                  </a:cxn>
                  <a:cxn ang="0">
                    <a:pos x="705" y="770"/>
                  </a:cxn>
                  <a:cxn ang="0">
                    <a:pos x="669" y="796"/>
                  </a:cxn>
                  <a:cxn ang="0">
                    <a:pos x="628" y="818"/>
                  </a:cxn>
                  <a:cxn ang="0">
                    <a:pos x="582" y="834"/>
                  </a:cxn>
                  <a:cxn ang="0">
                    <a:pos x="530" y="845"/>
                  </a:cxn>
                  <a:cxn ang="0">
                    <a:pos x="475" y="850"/>
                  </a:cxn>
                  <a:cxn ang="0">
                    <a:pos x="416" y="847"/>
                  </a:cxn>
                  <a:cxn ang="0">
                    <a:pos x="357" y="839"/>
                  </a:cxn>
                  <a:cxn ang="0">
                    <a:pos x="304" y="824"/>
                  </a:cxn>
                  <a:cxn ang="0">
                    <a:pos x="257" y="805"/>
                  </a:cxn>
                  <a:cxn ang="0">
                    <a:pos x="215" y="781"/>
                  </a:cxn>
                  <a:cxn ang="0">
                    <a:pos x="176" y="755"/>
                  </a:cxn>
                  <a:cxn ang="0">
                    <a:pos x="142" y="725"/>
                  </a:cxn>
                  <a:cxn ang="0">
                    <a:pos x="112" y="694"/>
                  </a:cxn>
                  <a:cxn ang="0">
                    <a:pos x="87" y="662"/>
                  </a:cxn>
                  <a:cxn ang="0">
                    <a:pos x="65" y="628"/>
                  </a:cxn>
                  <a:cxn ang="0">
                    <a:pos x="46" y="594"/>
                  </a:cxn>
                  <a:cxn ang="0">
                    <a:pos x="31" y="562"/>
                  </a:cxn>
                  <a:cxn ang="0">
                    <a:pos x="15" y="514"/>
                  </a:cxn>
                  <a:cxn ang="0">
                    <a:pos x="4" y="461"/>
                  </a:cxn>
                  <a:cxn ang="0">
                    <a:pos x="0" y="422"/>
                  </a:cxn>
                  <a:cxn ang="0">
                    <a:pos x="1" y="386"/>
                  </a:cxn>
                  <a:cxn ang="0">
                    <a:pos x="5" y="348"/>
                  </a:cxn>
                  <a:cxn ang="0">
                    <a:pos x="14" y="312"/>
                  </a:cxn>
                  <a:cxn ang="0">
                    <a:pos x="25" y="276"/>
                  </a:cxn>
                  <a:cxn ang="0">
                    <a:pos x="40" y="240"/>
                  </a:cxn>
                  <a:cxn ang="0">
                    <a:pos x="59" y="205"/>
                  </a:cxn>
                  <a:cxn ang="0">
                    <a:pos x="81" y="171"/>
                  </a:cxn>
                  <a:cxn ang="0">
                    <a:pos x="107" y="139"/>
                  </a:cxn>
                  <a:cxn ang="0">
                    <a:pos x="137" y="110"/>
                  </a:cxn>
                  <a:cxn ang="0">
                    <a:pos x="170" y="82"/>
                  </a:cxn>
                  <a:cxn ang="0">
                    <a:pos x="207" y="59"/>
                  </a:cxn>
                  <a:cxn ang="0">
                    <a:pos x="247" y="39"/>
                  </a:cxn>
                  <a:cxn ang="0">
                    <a:pos x="291" y="21"/>
                  </a:cxn>
                  <a:cxn ang="0">
                    <a:pos x="338" y="9"/>
                  </a:cxn>
                  <a:cxn ang="0">
                    <a:pos x="389" y="1"/>
                  </a:cxn>
                </a:cxnLst>
                <a:rect l="0" t="0" r="r" b="b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440"/>
              <p:cNvSpPr>
                <a:spLocks/>
              </p:cNvSpPr>
              <p:nvPr/>
            </p:nvSpPr>
            <p:spPr bwMode="auto">
              <a:xfrm>
                <a:off x="2274" y="1999"/>
                <a:ext cx="146" cy="143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2"/>
                  </a:cxn>
                  <a:cxn ang="0">
                    <a:pos x="434" y="7"/>
                  </a:cxn>
                  <a:cxn ang="0">
                    <a:pos x="465" y="16"/>
                  </a:cxn>
                  <a:cxn ang="0">
                    <a:pos x="497" y="27"/>
                  </a:cxn>
                  <a:cxn ang="0">
                    <a:pos x="528" y="41"/>
                  </a:cxn>
                  <a:cxn ang="0">
                    <a:pos x="558" y="56"/>
                  </a:cxn>
                  <a:cxn ang="0">
                    <a:pos x="586" y="75"/>
                  </a:cxn>
                  <a:cxn ang="0">
                    <a:pos x="613" y="96"/>
                  </a:cxn>
                  <a:cxn ang="0">
                    <a:pos x="638" y="118"/>
                  </a:cxn>
                  <a:cxn ang="0">
                    <a:pos x="660" y="143"/>
                  </a:cxn>
                  <a:cxn ang="0">
                    <a:pos x="680" y="169"/>
                  </a:cxn>
                  <a:cxn ang="0">
                    <a:pos x="697" y="197"/>
                  </a:cxn>
                  <a:cxn ang="0">
                    <a:pos x="712" y="227"/>
                  </a:cxn>
                  <a:cxn ang="0">
                    <a:pos x="722" y="258"/>
                  </a:cxn>
                  <a:cxn ang="0">
                    <a:pos x="730" y="291"/>
                  </a:cxn>
                  <a:cxn ang="0">
                    <a:pos x="734" y="324"/>
                  </a:cxn>
                  <a:cxn ang="0">
                    <a:pos x="734" y="359"/>
                  </a:cxn>
                  <a:cxn ang="0">
                    <a:pos x="732" y="395"/>
                  </a:cxn>
                  <a:cxn ang="0">
                    <a:pos x="727" y="433"/>
                  </a:cxn>
                  <a:cxn ang="0">
                    <a:pos x="719" y="469"/>
                  </a:cxn>
                  <a:cxn ang="0">
                    <a:pos x="707" y="505"/>
                  </a:cxn>
                  <a:cxn ang="0">
                    <a:pos x="694" y="539"/>
                  </a:cxn>
                  <a:cxn ang="0">
                    <a:pos x="676" y="573"/>
                  </a:cxn>
                  <a:cxn ang="0">
                    <a:pos x="655" y="604"/>
                  </a:cxn>
                  <a:cxn ang="0">
                    <a:pos x="630" y="633"/>
                  </a:cxn>
                  <a:cxn ang="0">
                    <a:pos x="601" y="657"/>
                  </a:cxn>
                  <a:cxn ang="0">
                    <a:pos x="570" y="680"/>
                  </a:cxn>
                  <a:cxn ang="0">
                    <a:pos x="535" y="697"/>
                  </a:cxn>
                  <a:cxn ang="0">
                    <a:pos x="495" y="711"/>
                  </a:cxn>
                  <a:cxn ang="0">
                    <a:pos x="453" y="719"/>
                  </a:cxn>
                  <a:cxn ang="0">
                    <a:pos x="405" y="722"/>
                  </a:cxn>
                  <a:cxn ang="0">
                    <a:pos x="354" y="720"/>
                  </a:cxn>
                  <a:cxn ang="0">
                    <a:pos x="306" y="712"/>
                  </a:cxn>
                  <a:cxn ang="0">
                    <a:pos x="261" y="701"/>
                  </a:cxn>
                  <a:cxn ang="0">
                    <a:pos x="220" y="685"/>
                  </a:cxn>
                  <a:cxn ang="0">
                    <a:pos x="183" y="666"/>
                  </a:cxn>
                  <a:cxn ang="0">
                    <a:pos x="151" y="644"/>
                  </a:cxn>
                  <a:cxn ang="0">
                    <a:pos x="122" y="619"/>
                  </a:cxn>
                  <a:cxn ang="0">
                    <a:pos x="96" y="593"/>
                  </a:cxn>
                  <a:cxn ang="0">
                    <a:pos x="75" y="564"/>
                  </a:cxn>
                  <a:cxn ang="0">
                    <a:pos x="56" y="536"/>
                  </a:cxn>
                  <a:cxn ang="0">
                    <a:pos x="34" y="494"/>
                  </a:cxn>
                  <a:cxn ang="0">
                    <a:pos x="12" y="440"/>
                  </a:cxn>
                  <a:cxn ang="0">
                    <a:pos x="2" y="394"/>
                  </a:cxn>
                  <a:cxn ang="0">
                    <a:pos x="0" y="360"/>
                  </a:cxn>
                  <a:cxn ang="0">
                    <a:pos x="1" y="330"/>
                  </a:cxn>
                  <a:cxn ang="0">
                    <a:pos x="5" y="299"/>
                  </a:cxn>
                  <a:cxn ang="0">
                    <a:pos x="12" y="268"/>
                  </a:cxn>
                  <a:cxn ang="0">
                    <a:pos x="22" y="236"/>
                  </a:cxn>
                  <a:cxn ang="0">
                    <a:pos x="36" y="206"/>
                  </a:cxn>
                  <a:cxn ang="0">
                    <a:pos x="52" y="176"/>
                  </a:cxn>
                  <a:cxn ang="0">
                    <a:pos x="71" y="146"/>
                  </a:cxn>
                  <a:cxn ang="0">
                    <a:pos x="93" y="120"/>
                  </a:cxn>
                  <a:cxn ang="0">
                    <a:pos x="118" y="93"/>
                  </a:cxn>
                  <a:cxn ang="0">
                    <a:pos x="147" y="71"/>
                  </a:cxn>
                  <a:cxn ang="0">
                    <a:pos x="178" y="50"/>
                  </a:cxn>
                  <a:cxn ang="0">
                    <a:pos x="212" y="32"/>
                  </a:cxn>
                  <a:cxn ang="0">
                    <a:pos x="249" y="18"/>
                  </a:cxn>
                  <a:cxn ang="0">
                    <a:pos x="291" y="8"/>
                  </a:cxn>
                  <a:cxn ang="0">
                    <a:pos x="333" y="2"/>
                  </a:cxn>
                </a:cxnLst>
                <a:rect l="0" t="0" r="r" b="b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441"/>
              <p:cNvSpPr>
                <a:spLocks/>
              </p:cNvSpPr>
              <p:nvPr/>
            </p:nvSpPr>
            <p:spPr bwMode="auto">
              <a:xfrm>
                <a:off x="2290" y="2002"/>
                <a:ext cx="120" cy="121"/>
              </a:xfrm>
              <a:custGeom>
                <a:avLst/>
                <a:gdLst/>
                <a:ahLst/>
                <a:cxnLst>
                  <a:cxn ang="0">
                    <a:pos x="308" y="0"/>
                  </a:cxn>
                  <a:cxn ang="0">
                    <a:pos x="334" y="1"/>
                  </a:cxn>
                  <a:cxn ang="0">
                    <a:pos x="373" y="8"/>
                  </a:cxn>
                  <a:cxn ang="0">
                    <a:pos x="425" y="27"/>
                  </a:cxn>
                  <a:cxn ang="0">
                    <a:pos x="475" y="55"/>
                  </a:cxn>
                  <a:cxn ang="0">
                    <a:pos x="520" y="90"/>
                  </a:cxn>
                  <a:cxn ang="0">
                    <a:pos x="549" y="120"/>
                  </a:cxn>
                  <a:cxn ang="0">
                    <a:pos x="566" y="142"/>
                  </a:cxn>
                  <a:cxn ang="0">
                    <a:pos x="580" y="166"/>
                  </a:cxn>
                  <a:cxn ang="0">
                    <a:pos x="591" y="191"/>
                  </a:cxn>
                  <a:cxn ang="0">
                    <a:pos x="600" y="216"/>
                  </a:cxn>
                  <a:cxn ang="0">
                    <a:pos x="606" y="243"/>
                  </a:cxn>
                  <a:cxn ang="0">
                    <a:pos x="609" y="286"/>
                  </a:cxn>
                  <a:cxn ang="0">
                    <a:pos x="605" y="344"/>
                  </a:cxn>
                  <a:cxn ang="0">
                    <a:pos x="595" y="389"/>
                  </a:cxn>
                  <a:cxn ang="0">
                    <a:pos x="585" y="419"/>
                  </a:cxn>
                  <a:cxn ang="0">
                    <a:pos x="573" y="448"/>
                  </a:cxn>
                  <a:cxn ang="0">
                    <a:pos x="558" y="475"/>
                  </a:cxn>
                  <a:cxn ang="0">
                    <a:pos x="539" y="501"/>
                  </a:cxn>
                  <a:cxn ang="0">
                    <a:pos x="519" y="525"/>
                  </a:cxn>
                  <a:cxn ang="0">
                    <a:pos x="495" y="545"/>
                  </a:cxn>
                  <a:cxn ang="0">
                    <a:pos x="469" y="564"/>
                  </a:cxn>
                  <a:cxn ang="0">
                    <a:pos x="440" y="579"/>
                  </a:cxn>
                  <a:cxn ang="0">
                    <a:pos x="408" y="590"/>
                  </a:cxn>
                  <a:cxn ang="0">
                    <a:pos x="374" y="596"/>
                  </a:cxn>
                  <a:cxn ang="0">
                    <a:pos x="335" y="599"/>
                  </a:cxn>
                  <a:cxn ang="0">
                    <a:pos x="294" y="596"/>
                  </a:cxn>
                  <a:cxn ang="0">
                    <a:pos x="253" y="589"/>
                  </a:cxn>
                  <a:cxn ang="0">
                    <a:pos x="216" y="579"/>
                  </a:cxn>
                  <a:cxn ang="0">
                    <a:pos x="182" y="565"/>
                  </a:cxn>
                  <a:cxn ang="0">
                    <a:pos x="152" y="549"/>
                  </a:cxn>
                  <a:cxn ang="0">
                    <a:pos x="125" y="530"/>
                  </a:cxn>
                  <a:cxn ang="0">
                    <a:pos x="101" y="510"/>
                  </a:cxn>
                  <a:cxn ang="0">
                    <a:pos x="80" y="488"/>
                  </a:cxn>
                  <a:cxn ang="0">
                    <a:pos x="53" y="454"/>
                  </a:cxn>
                  <a:cxn ang="0">
                    <a:pos x="27" y="408"/>
                  </a:cxn>
                  <a:cxn ang="0">
                    <a:pos x="10" y="364"/>
                  </a:cxn>
                  <a:cxn ang="0">
                    <a:pos x="1" y="327"/>
                  </a:cxn>
                  <a:cxn ang="0">
                    <a:pos x="0" y="286"/>
                  </a:cxn>
                  <a:cxn ang="0">
                    <a:pos x="7" y="234"/>
                  </a:cxn>
                  <a:cxn ang="0">
                    <a:pos x="25" y="182"/>
                  </a:cxn>
                  <a:cxn ang="0">
                    <a:pos x="43" y="144"/>
                  </a:cxn>
                  <a:cxn ang="0">
                    <a:pos x="60" y="121"/>
                  </a:cxn>
                  <a:cxn ang="0">
                    <a:pos x="77" y="98"/>
                  </a:cxn>
                  <a:cxn ang="0">
                    <a:pos x="98" y="77"/>
                  </a:cxn>
                  <a:cxn ang="0">
                    <a:pos x="122" y="58"/>
                  </a:cxn>
                  <a:cxn ang="0">
                    <a:pos x="147" y="41"/>
                  </a:cxn>
                  <a:cxn ang="0">
                    <a:pos x="176" y="27"/>
                  </a:cxn>
                  <a:cxn ang="0">
                    <a:pos x="207" y="16"/>
                  </a:cxn>
                  <a:cxn ang="0">
                    <a:pos x="241" y="7"/>
                  </a:cxn>
                  <a:cxn ang="0">
                    <a:pos x="277" y="1"/>
                  </a:cxn>
                </a:cxnLst>
                <a:rect l="0" t="0" r="r" b="b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442"/>
              <p:cNvSpPr>
                <a:spLocks/>
              </p:cNvSpPr>
              <p:nvPr/>
            </p:nvSpPr>
            <p:spPr bwMode="auto">
              <a:xfrm>
                <a:off x="2608" y="1032"/>
                <a:ext cx="84" cy="267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443"/>
              <p:cNvSpPr>
                <a:spLocks/>
              </p:cNvSpPr>
              <p:nvPr/>
            </p:nvSpPr>
            <p:spPr bwMode="auto">
              <a:xfrm>
                <a:off x="2608" y="1032"/>
                <a:ext cx="84" cy="267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444"/>
              <p:cNvSpPr>
                <a:spLocks/>
              </p:cNvSpPr>
              <p:nvPr/>
            </p:nvSpPr>
            <p:spPr bwMode="auto">
              <a:xfrm>
                <a:off x="2618" y="1176"/>
                <a:ext cx="29" cy="106"/>
              </a:xfrm>
              <a:custGeom>
                <a:avLst/>
                <a:gdLst/>
                <a:ahLst/>
                <a:cxnLst>
                  <a:cxn ang="0">
                    <a:pos x="131" y="513"/>
                  </a:cxn>
                  <a:cxn ang="0">
                    <a:pos x="130" y="508"/>
                  </a:cxn>
                  <a:cxn ang="0">
                    <a:pos x="127" y="495"/>
                  </a:cxn>
                  <a:cxn ang="0">
                    <a:pos x="125" y="473"/>
                  </a:cxn>
                  <a:cxn ang="0">
                    <a:pos x="121" y="444"/>
                  </a:cxn>
                  <a:cxn ang="0">
                    <a:pos x="120" y="408"/>
                  </a:cxn>
                  <a:cxn ang="0">
                    <a:pos x="118" y="364"/>
                  </a:cxn>
                  <a:cxn ang="0">
                    <a:pos x="120" y="340"/>
                  </a:cxn>
                  <a:cxn ang="0">
                    <a:pos x="121" y="315"/>
                  </a:cxn>
                  <a:cxn ang="0">
                    <a:pos x="123" y="288"/>
                  </a:cxn>
                  <a:cxn ang="0">
                    <a:pos x="126" y="261"/>
                  </a:cxn>
                  <a:cxn ang="0">
                    <a:pos x="133" y="198"/>
                  </a:cxn>
                  <a:cxn ang="0">
                    <a:pos x="142" y="133"/>
                  </a:cxn>
                  <a:cxn ang="0">
                    <a:pos x="148" y="75"/>
                  </a:cxn>
                  <a:cxn ang="0">
                    <a:pos x="153" y="28"/>
                  </a:cxn>
                  <a:cxn ang="0">
                    <a:pos x="155" y="12"/>
                  </a:cxn>
                  <a:cxn ang="0">
                    <a:pos x="155" y="2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3" y="1"/>
                  </a:cxn>
                  <a:cxn ang="0">
                    <a:pos x="152" y="5"/>
                  </a:cxn>
                  <a:cxn ang="0">
                    <a:pos x="145" y="42"/>
                  </a:cxn>
                  <a:cxn ang="0">
                    <a:pos x="131" y="122"/>
                  </a:cxn>
                  <a:cxn ang="0">
                    <a:pos x="117" y="207"/>
                  </a:cxn>
                  <a:cxn ang="0">
                    <a:pos x="102" y="279"/>
                  </a:cxn>
                  <a:cxn ang="0">
                    <a:pos x="95" y="310"/>
                  </a:cxn>
                  <a:cxn ang="0">
                    <a:pos x="87" y="339"/>
                  </a:cxn>
                  <a:cxn ang="0">
                    <a:pos x="81" y="364"/>
                  </a:cxn>
                  <a:cxn ang="0">
                    <a:pos x="74" y="388"/>
                  </a:cxn>
                  <a:cxn ang="0">
                    <a:pos x="66" y="409"/>
                  </a:cxn>
                  <a:cxn ang="0">
                    <a:pos x="59" y="428"/>
                  </a:cxn>
                  <a:cxn ang="0">
                    <a:pos x="50" y="445"/>
                  </a:cxn>
                  <a:cxn ang="0">
                    <a:pos x="42" y="461"/>
                  </a:cxn>
                  <a:cxn ang="0">
                    <a:pos x="34" y="475"/>
                  </a:cxn>
                  <a:cxn ang="0">
                    <a:pos x="26" y="489"/>
                  </a:cxn>
                  <a:cxn ang="0">
                    <a:pos x="17" y="501"/>
                  </a:cxn>
                  <a:cxn ang="0">
                    <a:pos x="7" y="513"/>
                  </a:cxn>
                  <a:cxn ang="0">
                    <a:pos x="4" y="518"/>
                  </a:cxn>
                  <a:cxn ang="0">
                    <a:pos x="1" y="523"/>
                  </a:cxn>
                  <a:cxn ang="0">
                    <a:pos x="0" y="526"/>
                  </a:cxn>
                  <a:cxn ang="0">
                    <a:pos x="0" y="530"/>
                  </a:cxn>
                  <a:cxn ang="0">
                    <a:pos x="1" y="533"/>
                  </a:cxn>
                  <a:cxn ang="0">
                    <a:pos x="2" y="535"/>
                  </a:cxn>
                  <a:cxn ang="0">
                    <a:pos x="5" y="536"/>
                  </a:cxn>
                  <a:cxn ang="0">
                    <a:pos x="9" y="538"/>
                  </a:cxn>
                  <a:cxn ang="0">
                    <a:pos x="16" y="539"/>
                  </a:cxn>
                  <a:cxn ang="0">
                    <a:pos x="27" y="539"/>
                  </a:cxn>
                  <a:cxn ang="0">
                    <a:pos x="40" y="538"/>
                  </a:cxn>
                  <a:cxn ang="0">
                    <a:pos x="52" y="535"/>
                  </a:cxn>
                  <a:cxn ang="0">
                    <a:pos x="81" y="528"/>
                  </a:cxn>
                  <a:cxn ang="0">
                    <a:pos x="106" y="521"/>
                  </a:cxn>
                  <a:cxn ang="0">
                    <a:pos x="125" y="515"/>
                  </a:cxn>
                  <a:cxn ang="0">
                    <a:pos x="131" y="513"/>
                  </a:cxn>
                </a:cxnLst>
                <a:rect l="0" t="0" r="r" b="b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445"/>
              <p:cNvSpPr>
                <a:spLocks/>
              </p:cNvSpPr>
              <p:nvPr/>
            </p:nvSpPr>
            <p:spPr bwMode="auto">
              <a:xfrm>
                <a:off x="2480" y="1067"/>
                <a:ext cx="138" cy="238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446"/>
              <p:cNvSpPr>
                <a:spLocks/>
              </p:cNvSpPr>
              <p:nvPr/>
            </p:nvSpPr>
            <p:spPr bwMode="auto">
              <a:xfrm>
                <a:off x="2480" y="1067"/>
                <a:ext cx="138" cy="238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447"/>
              <p:cNvSpPr>
                <a:spLocks/>
              </p:cNvSpPr>
              <p:nvPr/>
            </p:nvSpPr>
            <p:spPr bwMode="auto">
              <a:xfrm>
                <a:off x="2357" y="1156"/>
                <a:ext cx="230" cy="172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448"/>
              <p:cNvSpPr>
                <a:spLocks/>
              </p:cNvSpPr>
              <p:nvPr/>
            </p:nvSpPr>
            <p:spPr bwMode="auto">
              <a:xfrm>
                <a:off x="2357" y="1156"/>
                <a:ext cx="230" cy="172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449"/>
              <p:cNvSpPr>
                <a:spLocks/>
              </p:cNvSpPr>
              <p:nvPr/>
            </p:nvSpPr>
            <p:spPr bwMode="auto">
              <a:xfrm>
                <a:off x="2284" y="1268"/>
                <a:ext cx="287" cy="89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450"/>
              <p:cNvSpPr>
                <a:spLocks/>
              </p:cNvSpPr>
              <p:nvPr/>
            </p:nvSpPr>
            <p:spPr bwMode="auto">
              <a:xfrm>
                <a:off x="2284" y="1268"/>
                <a:ext cx="287" cy="89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451"/>
              <p:cNvSpPr>
                <a:spLocks/>
              </p:cNvSpPr>
              <p:nvPr/>
            </p:nvSpPr>
            <p:spPr bwMode="auto">
              <a:xfrm>
                <a:off x="2277" y="1348"/>
                <a:ext cx="295" cy="92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452"/>
              <p:cNvSpPr>
                <a:spLocks/>
              </p:cNvSpPr>
              <p:nvPr/>
            </p:nvSpPr>
            <p:spPr bwMode="auto">
              <a:xfrm>
                <a:off x="2277" y="1348"/>
                <a:ext cx="295" cy="92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453"/>
              <p:cNvSpPr>
                <a:spLocks/>
              </p:cNvSpPr>
              <p:nvPr/>
            </p:nvSpPr>
            <p:spPr bwMode="auto">
              <a:xfrm>
                <a:off x="2326" y="1374"/>
                <a:ext cx="258" cy="175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454"/>
              <p:cNvSpPr>
                <a:spLocks/>
              </p:cNvSpPr>
              <p:nvPr/>
            </p:nvSpPr>
            <p:spPr bwMode="auto">
              <a:xfrm>
                <a:off x="2326" y="1374"/>
                <a:ext cx="258" cy="175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455"/>
              <p:cNvSpPr>
                <a:spLocks/>
              </p:cNvSpPr>
              <p:nvPr/>
            </p:nvSpPr>
            <p:spPr bwMode="auto">
              <a:xfrm>
                <a:off x="2454" y="1388"/>
                <a:ext cx="112" cy="80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496" y="8"/>
                  </a:cxn>
                  <a:cxn ang="0">
                    <a:pos x="492" y="18"/>
                  </a:cxn>
                  <a:cxn ang="0">
                    <a:pos x="486" y="28"/>
                  </a:cxn>
                  <a:cxn ang="0">
                    <a:pos x="479" y="39"/>
                  </a:cxn>
                  <a:cxn ang="0">
                    <a:pos x="469" y="51"/>
                  </a:cxn>
                  <a:cxn ang="0">
                    <a:pos x="458" y="63"/>
                  </a:cxn>
                  <a:cxn ang="0">
                    <a:pos x="445" y="76"/>
                  </a:cxn>
                  <a:cxn ang="0">
                    <a:pos x="431" y="88"/>
                  </a:cxn>
                  <a:cxn ang="0">
                    <a:pos x="400" y="116"/>
                  </a:cxn>
                  <a:cxn ang="0">
                    <a:pos x="365" y="143"/>
                  </a:cxn>
                  <a:cxn ang="0">
                    <a:pos x="328" y="172"/>
                  </a:cxn>
                  <a:cxn ang="0">
                    <a:pos x="288" y="201"/>
                  </a:cxn>
                  <a:cxn ang="0">
                    <a:pos x="207" y="257"/>
                  </a:cxn>
                  <a:cxn ang="0">
                    <a:pos x="131" y="307"/>
                  </a:cxn>
                  <a:cxn ang="0">
                    <a:pos x="67" y="348"/>
                  </a:cxn>
                  <a:cxn ang="0">
                    <a:pos x="25" y="375"/>
                  </a:cxn>
                  <a:cxn ang="0">
                    <a:pos x="12" y="385"/>
                  </a:cxn>
                  <a:cxn ang="0">
                    <a:pos x="3" y="391"/>
                  </a:cxn>
                  <a:cxn ang="0">
                    <a:pos x="0" y="396"/>
                  </a:cxn>
                  <a:cxn ang="0">
                    <a:pos x="0" y="398"/>
                  </a:cxn>
                  <a:cxn ang="0">
                    <a:pos x="10" y="394"/>
                  </a:cxn>
                  <a:cxn ang="0">
                    <a:pos x="31" y="384"/>
                  </a:cxn>
                  <a:cxn ang="0">
                    <a:pos x="62" y="367"/>
                  </a:cxn>
                  <a:cxn ang="0">
                    <a:pos x="98" y="344"/>
                  </a:cxn>
                  <a:cxn ang="0">
                    <a:pos x="139" y="319"/>
                  </a:cxn>
                  <a:cxn ang="0">
                    <a:pos x="183" y="292"/>
                  </a:cxn>
                  <a:cxn ang="0">
                    <a:pos x="227" y="264"/>
                  </a:cxn>
                  <a:cxn ang="0">
                    <a:pos x="274" y="234"/>
                  </a:cxn>
                  <a:cxn ang="0">
                    <a:pos x="323" y="203"/>
                  </a:cxn>
                  <a:cxn ang="0">
                    <a:pos x="371" y="173"/>
                  </a:cxn>
                  <a:cxn ang="0">
                    <a:pos x="395" y="159"/>
                  </a:cxn>
                  <a:cxn ang="0">
                    <a:pos x="419" y="147"/>
                  </a:cxn>
                  <a:cxn ang="0">
                    <a:pos x="441" y="136"/>
                  </a:cxn>
                  <a:cxn ang="0">
                    <a:pos x="464" y="126"/>
                  </a:cxn>
                  <a:cxn ang="0">
                    <a:pos x="484" y="117"/>
                  </a:cxn>
                  <a:cxn ang="0">
                    <a:pos x="504" y="111"/>
                  </a:cxn>
                  <a:cxn ang="0">
                    <a:pos x="521" y="106"/>
                  </a:cxn>
                  <a:cxn ang="0">
                    <a:pos x="539" y="103"/>
                  </a:cxn>
                  <a:cxn ang="0">
                    <a:pos x="544" y="103"/>
                  </a:cxn>
                  <a:cxn ang="0">
                    <a:pos x="547" y="102"/>
                  </a:cxn>
                  <a:cxn ang="0">
                    <a:pos x="551" y="99"/>
                  </a:cxn>
                  <a:cxn ang="0">
                    <a:pos x="554" y="98"/>
                  </a:cxn>
                  <a:cxn ang="0">
                    <a:pos x="555" y="96"/>
                  </a:cxn>
                  <a:cxn ang="0">
                    <a:pos x="556" y="92"/>
                  </a:cxn>
                  <a:cxn ang="0">
                    <a:pos x="557" y="89"/>
                  </a:cxn>
                  <a:cxn ang="0">
                    <a:pos x="557" y="86"/>
                  </a:cxn>
                  <a:cxn ang="0">
                    <a:pos x="555" y="77"/>
                  </a:cxn>
                  <a:cxn ang="0">
                    <a:pos x="551" y="68"/>
                  </a:cxn>
                  <a:cxn ang="0">
                    <a:pos x="546" y="59"/>
                  </a:cxn>
                  <a:cxn ang="0">
                    <a:pos x="541" y="49"/>
                  </a:cxn>
                  <a:cxn ang="0">
                    <a:pos x="514" y="16"/>
                  </a:cxn>
                  <a:cxn ang="0">
                    <a:pos x="499" y="0"/>
                  </a:cxn>
                </a:cxnLst>
                <a:rect l="0" t="0" r="r" b="b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456"/>
              <p:cNvSpPr>
                <a:spLocks/>
              </p:cNvSpPr>
              <p:nvPr/>
            </p:nvSpPr>
            <p:spPr bwMode="auto">
              <a:xfrm>
                <a:off x="2431" y="1394"/>
                <a:ext cx="180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457"/>
              <p:cNvSpPr>
                <a:spLocks/>
              </p:cNvSpPr>
              <p:nvPr/>
            </p:nvSpPr>
            <p:spPr bwMode="auto">
              <a:xfrm>
                <a:off x="2431" y="1394"/>
                <a:ext cx="180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458"/>
              <p:cNvSpPr>
                <a:spLocks/>
              </p:cNvSpPr>
              <p:nvPr/>
            </p:nvSpPr>
            <p:spPr bwMode="auto">
              <a:xfrm>
                <a:off x="2558" y="1397"/>
                <a:ext cx="86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Freeform 459"/>
              <p:cNvSpPr>
                <a:spLocks/>
              </p:cNvSpPr>
              <p:nvPr/>
            </p:nvSpPr>
            <p:spPr bwMode="auto">
              <a:xfrm>
                <a:off x="2558" y="1397"/>
                <a:ext cx="86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Freeform 460"/>
              <p:cNvSpPr>
                <a:spLocks/>
              </p:cNvSpPr>
              <p:nvPr/>
            </p:nvSpPr>
            <p:spPr bwMode="auto">
              <a:xfrm>
                <a:off x="2634" y="1391"/>
                <a:ext cx="117" cy="250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 461"/>
              <p:cNvSpPr>
                <a:spLocks/>
              </p:cNvSpPr>
              <p:nvPr/>
            </p:nvSpPr>
            <p:spPr bwMode="auto">
              <a:xfrm>
                <a:off x="2634" y="1391"/>
                <a:ext cx="117" cy="250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462"/>
              <p:cNvSpPr>
                <a:spLocks/>
              </p:cNvSpPr>
              <p:nvPr/>
            </p:nvSpPr>
            <p:spPr bwMode="auto">
              <a:xfrm>
                <a:off x="2663" y="1371"/>
                <a:ext cx="211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2663" y="1371"/>
                <a:ext cx="211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2681" y="1345"/>
                <a:ext cx="277" cy="109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2681" y="1345"/>
                <a:ext cx="277" cy="109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2686" y="1282"/>
                <a:ext cx="295" cy="72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467"/>
              <p:cNvSpPr>
                <a:spLocks/>
              </p:cNvSpPr>
              <p:nvPr/>
            </p:nvSpPr>
            <p:spPr bwMode="auto">
              <a:xfrm>
                <a:off x="2686" y="1282"/>
                <a:ext cx="295" cy="72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468"/>
              <p:cNvSpPr>
                <a:spLocks/>
              </p:cNvSpPr>
              <p:nvPr/>
            </p:nvSpPr>
            <p:spPr bwMode="auto">
              <a:xfrm>
                <a:off x="2673" y="1170"/>
                <a:ext cx="271" cy="155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469"/>
              <p:cNvSpPr>
                <a:spLocks/>
              </p:cNvSpPr>
              <p:nvPr/>
            </p:nvSpPr>
            <p:spPr bwMode="auto">
              <a:xfrm>
                <a:off x="2673" y="1170"/>
                <a:ext cx="271" cy="155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470"/>
              <p:cNvSpPr>
                <a:spLocks/>
              </p:cNvSpPr>
              <p:nvPr/>
            </p:nvSpPr>
            <p:spPr bwMode="auto">
              <a:xfrm>
                <a:off x="2692" y="1245"/>
                <a:ext cx="115" cy="66"/>
              </a:xfrm>
              <a:custGeom>
                <a:avLst/>
                <a:gdLst/>
                <a:ahLst/>
                <a:cxnLst>
                  <a:cxn ang="0">
                    <a:pos x="82" y="331"/>
                  </a:cxn>
                  <a:cxn ang="0">
                    <a:pos x="86" y="327"/>
                  </a:cxn>
                  <a:cxn ang="0">
                    <a:pos x="96" y="317"/>
                  </a:cxn>
                  <a:cxn ang="0">
                    <a:pos x="114" y="300"/>
                  </a:cxn>
                  <a:cxn ang="0">
                    <a:pos x="141" y="278"/>
                  </a:cxn>
                  <a:cxn ang="0">
                    <a:pos x="173" y="252"/>
                  </a:cxn>
                  <a:cxn ang="0">
                    <a:pos x="213" y="224"/>
                  </a:cxn>
                  <a:cxn ang="0">
                    <a:pos x="235" y="207"/>
                  </a:cxn>
                  <a:cxn ang="0">
                    <a:pos x="259" y="191"/>
                  </a:cxn>
                  <a:cxn ang="0">
                    <a:pos x="285" y="175"/>
                  </a:cxn>
                  <a:cxn ang="0">
                    <a:pos x="314" y="159"/>
                  </a:cxn>
                  <a:cxn ang="0">
                    <a:pos x="374" y="121"/>
                  </a:cxn>
                  <a:cxn ang="0">
                    <a:pos x="437" y="83"/>
                  </a:cxn>
                  <a:cxn ang="0">
                    <a:pos x="495" y="48"/>
                  </a:cxn>
                  <a:cxn ang="0">
                    <a:pos x="539" y="19"/>
                  </a:cxn>
                  <a:cxn ang="0">
                    <a:pos x="555" y="9"/>
                  </a:cxn>
                  <a:cxn ang="0">
                    <a:pos x="564" y="3"/>
                  </a:cxn>
                  <a:cxn ang="0">
                    <a:pos x="566" y="0"/>
                  </a:cxn>
                  <a:cxn ang="0">
                    <a:pos x="566" y="0"/>
                  </a:cxn>
                  <a:cxn ang="0">
                    <a:pos x="564" y="0"/>
                  </a:cxn>
                  <a:cxn ang="0">
                    <a:pos x="560" y="1"/>
                  </a:cxn>
                  <a:cxn ang="0">
                    <a:pos x="522" y="21"/>
                  </a:cxn>
                  <a:cxn ang="0">
                    <a:pos x="442" y="65"/>
                  </a:cxn>
                  <a:cxn ang="0">
                    <a:pos x="356" y="114"/>
                  </a:cxn>
                  <a:cxn ang="0">
                    <a:pos x="283" y="152"/>
                  </a:cxn>
                  <a:cxn ang="0">
                    <a:pos x="250" y="169"/>
                  </a:cxn>
                  <a:cxn ang="0">
                    <a:pos x="220" y="182"/>
                  </a:cxn>
                  <a:cxn ang="0">
                    <a:pos x="193" y="195"/>
                  </a:cxn>
                  <a:cxn ang="0">
                    <a:pos x="167" y="205"/>
                  </a:cxn>
                  <a:cxn ang="0">
                    <a:pos x="144" y="215"/>
                  </a:cxn>
                  <a:cxn ang="0">
                    <a:pos x="122" y="222"/>
                  </a:cxn>
                  <a:cxn ang="0">
                    <a:pos x="103" y="229"/>
                  </a:cxn>
                  <a:cxn ang="0">
                    <a:pos x="84" y="232"/>
                  </a:cxn>
                  <a:cxn ang="0">
                    <a:pos x="67" y="236"/>
                  </a:cxn>
                  <a:cxn ang="0">
                    <a:pos x="51" y="240"/>
                  </a:cxn>
                  <a:cxn ang="0">
                    <a:pos x="36" y="241"/>
                  </a:cxn>
                  <a:cxn ang="0">
                    <a:pos x="22" y="242"/>
                  </a:cxn>
                  <a:cxn ang="0">
                    <a:pos x="16" y="244"/>
                  </a:cxn>
                  <a:cxn ang="0">
                    <a:pos x="11" y="245"/>
                  </a:cxn>
                  <a:cxn ang="0">
                    <a:pos x="7" y="246"/>
                  </a:cxn>
                  <a:cxn ang="0">
                    <a:pos x="3" y="247"/>
                  </a:cxn>
                  <a:cxn ang="0">
                    <a:pos x="1" y="250"/>
                  </a:cxn>
                  <a:cxn ang="0">
                    <a:pos x="0" y="252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3" y="265"/>
                  </a:cxn>
                  <a:cxn ang="0">
                    <a:pos x="8" y="272"/>
                  </a:cxn>
                  <a:cxn ang="0">
                    <a:pos x="16" y="281"/>
                  </a:cxn>
                  <a:cxn ang="0">
                    <a:pos x="24" y="288"/>
                  </a:cxn>
                  <a:cxn ang="0">
                    <a:pos x="43" y="305"/>
                  </a:cxn>
                  <a:cxn ang="0">
                    <a:pos x="62" y="318"/>
                  </a:cxn>
                  <a:cxn ang="0">
                    <a:pos x="76" y="328"/>
                  </a:cxn>
                  <a:cxn ang="0">
                    <a:pos x="82" y="331"/>
                  </a:cxn>
                </a:cxnLst>
                <a:rect l="0" t="0" r="r" b="b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Freeform 471"/>
              <p:cNvSpPr>
                <a:spLocks/>
              </p:cNvSpPr>
              <p:nvPr/>
            </p:nvSpPr>
            <p:spPr bwMode="auto">
              <a:xfrm>
                <a:off x="2647" y="1075"/>
                <a:ext cx="198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472"/>
              <p:cNvSpPr>
                <a:spLocks/>
              </p:cNvSpPr>
              <p:nvPr/>
            </p:nvSpPr>
            <p:spPr bwMode="auto">
              <a:xfrm>
                <a:off x="2647" y="1075"/>
                <a:ext cx="198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473"/>
              <p:cNvSpPr>
                <a:spLocks/>
              </p:cNvSpPr>
              <p:nvPr/>
            </p:nvSpPr>
            <p:spPr bwMode="auto">
              <a:xfrm>
                <a:off x="2658" y="1193"/>
                <a:ext cx="81" cy="95"/>
              </a:xfrm>
              <a:custGeom>
                <a:avLst/>
                <a:gdLst/>
                <a:ahLst/>
                <a:cxnLst>
                  <a:cxn ang="0">
                    <a:pos x="119" y="475"/>
                  </a:cxn>
                  <a:cxn ang="0">
                    <a:pos x="121" y="472"/>
                  </a:cxn>
                  <a:cxn ang="0">
                    <a:pos x="126" y="458"/>
                  </a:cxn>
                  <a:cxn ang="0">
                    <a:pos x="133" y="435"/>
                  </a:cxn>
                  <a:cxn ang="0">
                    <a:pos x="146" y="407"/>
                  </a:cxn>
                  <a:cxn ang="0">
                    <a:pos x="162" y="372"/>
                  </a:cxn>
                  <a:cxn ang="0">
                    <a:pos x="183" y="329"/>
                  </a:cxn>
                  <a:cxn ang="0">
                    <a:pos x="197" y="307"/>
                  </a:cxn>
                  <a:cxn ang="0">
                    <a:pos x="210" y="284"/>
                  </a:cxn>
                  <a:cxn ang="0">
                    <a:pos x="225" y="259"/>
                  </a:cxn>
                  <a:cxn ang="0">
                    <a:pos x="243" y="233"/>
                  </a:cxn>
                  <a:cxn ang="0">
                    <a:pos x="282" y="178"/>
                  </a:cxn>
                  <a:cxn ang="0">
                    <a:pos x="321" y="121"/>
                  </a:cxn>
                  <a:cxn ang="0">
                    <a:pos x="358" y="68"/>
                  </a:cxn>
                  <a:cxn ang="0">
                    <a:pos x="386" y="27"/>
                  </a:cxn>
                  <a:cxn ang="0">
                    <a:pos x="395" y="12"/>
                  </a:cxn>
                  <a:cxn ang="0">
                    <a:pos x="401" y="4"/>
                  </a:cxn>
                  <a:cxn ang="0">
                    <a:pos x="401" y="1"/>
                  </a:cxn>
                  <a:cxn ang="0">
                    <a:pos x="401" y="0"/>
                  </a:cxn>
                  <a:cxn ang="0">
                    <a:pos x="400" y="1"/>
                  </a:cxn>
                  <a:cxn ang="0">
                    <a:pos x="398" y="4"/>
                  </a:cxn>
                  <a:cxn ang="0">
                    <a:pos x="373" y="36"/>
                  </a:cxn>
                  <a:cxn ang="0">
                    <a:pos x="321" y="105"/>
                  </a:cxn>
                  <a:cxn ang="0">
                    <a:pos x="264" y="180"/>
                  </a:cxn>
                  <a:cxn ang="0">
                    <a:pos x="214" y="242"/>
                  </a:cxn>
                  <a:cxn ang="0">
                    <a:pos x="192" y="268"/>
                  </a:cxn>
                  <a:cxn ang="0">
                    <a:pos x="172" y="292"/>
                  </a:cxn>
                  <a:cxn ang="0">
                    <a:pos x="152" y="313"/>
                  </a:cxn>
                  <a:cxn ang="0">
                    <a:pos x="133" y="332"/>
                  </a:cxn>
                  <a:cxn ang="0">
                    <a:pos x="116" y="349"/>
                  </a:cxn>
                  <a:cxn ang="0">
                    <a:pos x="99" y="363"/>
                  </a:cxn>
                  <a:cxn ang="0">
                    <a:pos x="84" y="377"/>
                  </a:cxn>
                  <a:cxn ang="0">
                    <a:pos x="69" y="388"/>
                  </a:cxn>
                  <a:cxn ang="0">
                    <a:pos x="56" y="398"/>
                  </a:cxn>
                  <a:cxn ang="0">
                    <a:pos x="42" y="407"/>
                  </a:cxn>
                  <a:cxn ang="0">
                    <a:pos x="28" y="414"/>
                  </a:cxn>
                  <a:cxn ang="0">
                    <a:pos x="16" y="422"/>
                  </a:cxn>
                  <a:cxn ang="0">
                    <a:pos x="10" y="424"/>
                  </a:cxn>
                  <a:cxn ang="0">
                    <a:pos x="5" y="428"/>
                  </a:cxn>
                  <a:cxn ang="0">
                    <a:pos x="2" y="430"/>
                  </a:cxn>
                  <a:cxn ang="0">
                    <a:pos x="0" y="434"/>
                  </a:cxn>
                  <a:cxn ang="0">
                    <a:pos x="0" y="437"/>
                  </a:cxn>
                  <a:cxn ang="0">
                    <a:pos x="0" y="439"/>
                  </a:cxn>
                  <a:cxn ang="0">
                    <a:pos x="1" y="442"/>
                  </a:cxn>
                  <a:cxn ang="0">
                    <a:pos x="2" y="444"/>
                  </a:cxn>
                  <a:cxn ang="0">
                    <a:pos x="8" y="449"/>
                  </a:cxn>
                  <a:cxn ang="0">
                    <a:pos x="18" y="454"/>
                  </a:cxn>
                  <a:cxn ang="0">
                    <a:pos x="28" y="458"/>
                  </a:cxn>
                  <a:cxn ang="0">
                    <a:pos x="41" y="462"/>
                  </a:cxn>
                  <a:cxn ang="0">
                    <a:pos x="68" y="468"/>
                  </a:cxn>
                  <a:cxn ang="0">
                    <a:pos x="93" y="472"/>
                  </a:cxn>
                  <a:cxn ang="0">
                    <a:pos x="112" y="475"/>
                  </a:cxn>
                  <a:cxn ang="0">
                    <a:pos x="119" y="475"/>
                  </a:cxn>
                </a:cxnLst>
                <a:rect l="0" t="0" r="r" b="b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474"/>
              <p:cNvSpPr>
                <a:spLocks/>
              </p:cNvSpPr>
              <p:nvPr/>
            </p:nvSpPr>
            <p:spPr bwMode="auto">
              <a:xfrm>
                <a:off x="2558" y="1207"/>
                <a:ext cx="50" cy="92"/>
              </a:xfrm>
              <a:custGeom>
                <a:avLst/>
                <a:gdLst/>
                <a:ahLst/>
                <a:cxnLst>
                  <a:cxn ang="0">
                    <a:pos x="247" y="387"/>
                  </a:cxn>
                  <a:cxn ang="0">
                    <a:pos x="232" y="380"/>
                  </a:cxn>
                  <a:cxn ang="0">
                    <a:pos x="218" y="372"/>
                  </a:cxn>
                  <a:cxn ang="0">
                    <a:pos x="203" y="362"/>
                  </a:cxn>
                  <a:cxn ang="0">
                    <a:pos x="191" y="350"/>
                  </a:cxn>
                  <a:cxn ang="0">
                    <a:pos x="177" y="337"/>
                  </a:cxn>
                  <a:cxn ang="0">
                    <a:pos x="166" y="322"/>
                  </a:cxn>
                  <a:cxn ang="0">
                    <a:pos x="153" y="305"/>
                  </a:cxn>
                  <a:cxn ang="0">
                    <a:pos x="142" y="289"/>
                  </a:cxn>
                  <a:cxn ang="0">
                    <a:pos x="132" y="272"/>
                  </a:cxn>
                  <a:cxn ang="0">
                    <a:pos x="122" y="253"/>
                  </a:cxn>
                  <a:cxn ang="0">
                    <a:pos x="112" y="236"/>
                  </a:cxn>
                  <a:cxn ang="0">
                    <a:pos x="104" y="218"/>
                  </a:cxn>
                  <a:cxn ang="0">
                    <a:pos x="90" y="184"/>
                  </a:cxn>
                  <a:cxn ang="0">
                    <a:pos x="78" y="154"/>
                  </a:cxn>
                  <a:cxn ang="0">
                    <a:pos x="66" y="125"/>
                  </a:cxn>
                  <a:cxn ang="0">
                    <a:pos x="51" y="93"/>
                  </a:cxn>
                  <a:cxn ang="0">
                    <a:pos x="36" y="62"/>
                  </a:cxn>
                  <a:cxn ang="0">
                    <a:pos x="21" y="35"/>
                  </a:cxn>
                  <a:cxn ang="0">
                    <a:pos x="10" y="1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7"/>
                  </a:cxn>
                  <a:cxn ang="0">
                    <a:pos x="5" y="16"/>
                  </a:cxn>
                  <a:cxn ang="0">
                    <a:pos x="16" y="42"/>
                  </a:cxn>
                  <a:cxn ang="0">
                    <a:pos x="31" y="77"/>
                  </a:cxn>
                  <a:cxn ang="0">
                    <a:pos x="48" y="120"/>
                  </a:cxn>
                  <a:cxn ang="0">
                    <a:pos x="66" y="164"/>
                  </a:cxn>
                  <a:cxn ang="0">
                    <a:pos x="82" y="209"/>
                  </a:cxn>
                  <a:cxn ang="0">
                    <a:pos x="96" y="253"/>
                  </a:cxn>
                  <a:cxn ang="0">
                    <a:pos x="101" y="272"/>
                  </a:cxn>
                  <a:cxn ang="0">
                    <a:pos x="104" y="289"/>
                  </a:cxn>
                  <a:cxn ang="0">
                    <a:pos x="107" y="304"/>
                  </a:cxn>
                  <a:cxn ang="0">
                    <a:pos x="108" y="317"/>
                  </a:cxn>
                  <a:cxn ang="0">
                    <a:pos x="107" y="342"/>
                  </a:cxn>
                  <a:cxn ang="0">
                    <a:pos x="106" y="369"/>
                  </a:cxn>
                  <a:cxn ang="0">
                    <a:pos x="104" y="398"/>
                  </a:cxn>
                  <a:cxn ang="0">
                    <a:pos x="104" y="424"/>
                  </a:cxn>
                  <a:cxn ang="0">
                    <a:pos x="106" y="435"/>
                  </a:cxn>
                  <a:cxn ang="0">
                    <a:pos x="107" y="445"/>
                  </a:cxn>
                  <a:cxn ang="0">
                    <a:pos x="109" y="454"/>
                  </a:cxn>
                  <a:cxn ang="0">
                    <a:pos x="112" y="462"/>
                  </a:cxn>
                  <a:cxn ang="0">
                    <a:pos x="114" y="463"/>
                  </a:cxn>
                  <a:cxn ang="0">
                    <a:pos x="117" y="465"/>
                  </a:cxn>
                  <a:cxn ang="0">
                    <a:pos x="119" y="466"/>
                  </a:cxn>
                  <a:cxn ang="0">
                    <a:pos x="122" y="466"/>
                  </a:cxn>
                  <a:cxn ang="0">
                    <a:pos x="126" y="466"/>
                  </a:cxn>
                  <a:cxn ang="0">
                    <a:pos x="129" y="465"/>
                  </a:cxn>
                  <a:cxn ang="0">
                    <a:pos x="133" y="463"/>
                  </a:cxn>
                  <a:cxn ang="0">
                    <a:pos x="138" y="460"/>
                  </a:cxn>
                  <a:cxn ang="0">
                    <a:pos x="176" y="434"/>
                  </a:cxn>
                  <a:cxn ang="0">
                    <a:pos x="211" y="410"/>
                  </a:cxn>
                  <a:cxn ang="0">
                    <a:pos x="237" y="393"/>
                  </a:cxn>
                  <a:cxn ang="0">
                    <a:pos x="247" y="387"/>
                  </a:cxn>
                </a:cxnLst>
                <a:rect l="0" t="0" r="r" b="b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475"/>
              <p:cNvSpPr>
                <a:spLocks/>
              </p:cNvSpPr>
              <p:nvPr/>
            </p:nvSpPr>
            <p:spPr bwMode="auto">
              <a:xfrm>
                <a:off x="2488" y="1253"/>
                <a:ext cx="89" cy="69"/>
              </a:xfrm>
              <a:custGeom>
                <a:avLst/>
                <a:gdLst/>
                <a:ahLst/>
                <a:cxnLst>
                  <a:cxn ang="0">
                    <a:pos x="450" y="208"/>
                  </a:cxn>
                  <a:cxn ang="0">
                    <a:pos x="434" y="205"/>
                  </a:cxn>
                  <a:cxn ang="0">
                    <a:pos x="392" y="193"/>
                  </a:cxn>
                  <a:cxn ang="0">
                    <a:pos x="364" y="185"/>
                  </a:cxn>
                  <a:cxn ang="0">
                    <a:pos x="335" y="173"/>
                  </a:cxn>
                  <a:cxn ang="0">
                    <a:pos x="306" y="160"/>
                  </a:cxn>
                  <a:cxn ang="0">
                    <a:pos x="277" y="145"/>
                  </a:cxn>
                  <a:cxn ang="0">
                    <a:pos x="243" y="122"/>
                  </a:cxn>
                  <a:cxn ang="0">
                    <a:pos x="196" y="96"/>
                  </a:cxn>
                  <a:cxn ang="0">
                    <a:pos x="142" y="67"/>
                  </a:cxn>
                  <a:cxn ang="0">
                    <a:pos x="88" y="40"/>
                  </a:cxn>
                  <a:cxn ang="0">
                    <a:pos x="43" y="19"/>
                  </a:cxn>
                  <a:cxn ang="0">
                    <a:pos x="11" y="4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6" y="11"/>
                  </a:cxn>
                  <a:cxn ang="0">
                    <a:pos x="56" y="37"/>
                  </a:cxn>
                  <a:cxn ang="0">
                    <a:pos x="110" y="75"/>
                  </a:cxn>
                  <a:cxn ang="0">
                    <a:pos x="171" y="121"/>
                  </a:cxn>
                  <a:cxn ang="0">
                    <a:pos x="234" y="171"/>
                  </a:cxn>
                  <a:cxn ang="0">
                    <a:pos x="264" y="197"/>
                  </a:cxn>
                  <a:cxn ang="0">
                    <a:pos x="293" y="222"/>
                  </a:cxn>
                  <a:cxn ang="0">
                    <a:pos x="319" y="246"/>
                  </a:cxn>
                  <a:cxn ang="0">
                    <a:pos x="342" y="268"/>
                  </a:cxn>
                  <a:cxn ang="0">
                    <a:pos x="360" y="288"/>
                  </a:cxn>
                  <a:cxn ang="0">
                    <a:pos x="375" y="306"/>
                  </a:cxn>
                  <a:cxn ang="0">
                    <a:pos x="380" y="314"/>
                  </a:cxn>
                  <a:cxn ang="0">
                    <a:pos x="384" y="321"/>
                  </a:cxn>
                  <a:cxn ang="0">
                    <a:pos x="385" y="327"/>
                  </a:cxn>
                  <a:cxn ang="0">
                    <a:pos x="387" y="332"/>
                  </a:cxn>
                  <a:cxn ang="0">
                    <a:pos x="384" y="339"/>
                  </a:cxn>
                  <a:cxn ang="0">
                    <a:pos x="382" y="343"/>
                  </a:cxn>
                  <a:cxn ang="0">
                    <a:pos x="379" y="344"/>
                  </a:cxn>
                  <a:cxn ang="0">
                    <a:pos x="375" y="343"/>
                  </a:cxn>
                  <a:cxn ang="0">
                    <a:pos x="374" y="341"/>
                  </a:cxn>
                  <a:cxn ang="0">
                    <a:pos x="372" y="334"/>
                  </a:cxn>
                  <a:cxn ang="0">
                    <a:pos x="372" y="327"/>
                  </a:cxn>
                  <a:cxn ang="0">
                    <a:pos x="372" y="318"/>
                  </a:cxn>
                  <a:cxn ang="0">
                    <a:pos x="374" y="308"/>
                  </a:cxn>
                  <a:cxn ang="0">
                    <a:pos x="378" y="296"/>
                  </a:cxn>
                  <a:cxn ang="0">
                    <a:pos x="383" y="283"/>
                  </a:cxn>
                  <a:cxn ang="0">
                    <a:pos x="390" y="269"/>
                  </a:cxn>
                  <a:cxn ang="0">
                    <a:pos x="402" y="254"/>
                  </a:cxn>
                  <a:cxn ang="0">
                    <a:pos x="414" y="239"/>
                  </a:cxn>
                  <a:cxn ang="0">
                    <a:pos x="430" y="224"/>
                  </a:cxn>
                  <a:cxn ang="0">
                    <a:pos x="450" y="208"/>
                  </a:cxn>
                </a:cxnLst>
                <a:rect l="0" t="0" r="r" b="b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476"/>
              <p:cNvSpPr>
                <a:spLocks/>
              </p:cNvSpPr>
              <p:nvPr/>
            </p:nvSpPr>
            <p:spPr bwMode="auto">
              <a:xfrm>
                <a:off x="2433" y="1319"/>
                <a:ext cx="125" cy="32"/>
              </a:xfrm>
              <a:custGeom>
                <a:avLst/>
                <a:gdLst/>
                <a:ahLst/>
                <a:cxnLst>
                  <a:cxn ang="0">
                    <a:pos x="624" y="38"/>
                  </a:cxn>
                  <a:cxn ang="0">
                    <a:pos x="604" y="47"/>
                  </a:cxn>
                  <a:cxn ang="0">
                    <a:pos x="581" y="52"/>
                  </a:cxn>
                  <a:cxn ang="0">
                    <a:pos x="552" y="55"/>
                  </a:cxn>
                  <a:cxn ang="0">
                    <a:pos x="503" y="58"/>
                  </a:cxn>
                  <a:cxn ang="0">
                    <a:pos x="430" y="54"/>
                  </a:cxn>
                  <a:cxn ang="0">
                    <a:pos x="312" y="40"/>
                  </a:cxn>
                  <a:cxn ang="0">
                    <a:pos x="171" y="17"/>
                  </a:cxn>
                  <a:cxn ang="0">
                    <a:pos x="75" y="3"/>
                  </a:cxn>
                  <a:cxn ang="0">
                    <a:pos x="25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0" y="12"/>
                  </a:cxn>
                  <a:cxn ang="0">
                    <a:pos x="36" y="19"/>
                  </a:cxn>
                  <a:cxn ang="0">
                    <a:pos x="81" y="28"/>
                  </a:cxn>
                  <a:cxn ang="0">
                    <a:pos x="185" y="42"/>
                  </a:cxn>
                  <a:cxn ang="0">
                    <a:pos x="346" y="65"/>
                  </a:cxn>
                  <a:cxn ang="0">
                    <a:pos x="463" y="88"/>
                  </a:cxn>
                  <a:cxn ang="0">
                    <a:pos x="529" y="103"/>
                  </a:cxn>
                  <a:cxn ang="0">
                    <a:pos x="579" y="119"/>
                  </a:cxn>
                  <a:cxn ang="0">
                    <a:pos x="605" y="130"/>
                  </a:cxn>
                  <a:cxn ang="0">
                    <a:pos x="614" y="138"/>
                  </a:cxn>
                  <a:cxn ang="0">
                    <a:pos x="620" y="154"/>
                  </a:cxn>
                  <a:cxn ang="0">
                    <a:pos x="618" y="160"/>
                  </a:cxn>
                  <a:cxn ang="0">
                    <a:pos x="614" y="158"/>
                  </a:cxn>
                  <a:cxn ang="0">
                    <a:pos x="602" y="144"/>
                  </a:cxn>
                  <a:cxn ang="0">
                    <a:pos x="607" y="118"/>
                  </a:cxn>
                  <a:cxn ang="0">
                    <a:pos x="633" y="57"/>
                  </a:cxn>
                  <a:cxn ang="0">
                    <a:pos x="639" y="35"/>
                  </a:cxn>
                  <a:cxn ang="0">
                    <a:pos x="638" y="30"/>
                  </a:cxn>
                  <a:cxn ang="0">
                    <a:pos x="634" y="32"/>
                  </a:cxn>
                </a:cxnLst>
                <a:rect l="0" t="0" r="r" b="b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Freeform 477"/>
              <p:cNvSpPr>
                <a:spLocks/>
              </p:cNvSpPr>
              <p:nvPr/>
            </p:nvSpPr>
            <p:spPr bwMode="auto">
              <a:xfrm>
                <a:off x="2420" y="1357"/>
                <a:ext cx="131" cy="37"/>
              </a:xfrm>
              <a:custGeom>
                <a:avLst/>
                <a:gdLst/>
                <a:ahLst/>
                <a:cxnLst>
                  <a:cxn ang="0">
                    <a:pos x="622" y="0"/>
                  </a:cxn>
                  <a:cxn ang="0">
                    <a:pos x="616" y="7"/>
                  </a:cxn>
                  <a:cxn ang="0">
                    <a:pos x="608" y="13"/>
                  </a:cxn>
                  <a:cxn ang="0">
                    <a:pos x="599" y="19"/>
                  </a:cxn>
                  <a:cxn ang="0">
                    <a:pos x="589" y="25"/>
                  </a:cxn>
                  <a:cxn ang="0">
                    <a:pos x="568" y="36"/>
                  </a:cxn>
                  <a:cxn ang="0">
                    <a:pos x="543" y="48"/>
                  </a:cxn>
                  <a:cxn ang="0">
                    <a:pos x="514" y="56"/>
                  </a:cxn>
                  <a:cxn ang="0">
                    <a:pos x="485" y="66"/>
                  </a:cxn>
                  <a:cxn ang="0">
                    <a:pos x="452" y="75"/>
                  </a:cxn>
                  <a:cxn ang="0">
                    <a:pos x="417" y="83"/>
                  </a:cxn>
                  <a:cxn ang="0">
                    <a:pos x="345" y="99"/>
                  </a:cxn>
                  <a:cxn ang="0">
                    <a:pos x="270" y="114"/>
                  </a:cxn>
                  <a:cxn ang="0">
                    <a:pos x="195" y="130"/>
                  </a:cxn>
                  <a:cxn ang="0">
                    <a:pos x="123" y="148"/>
                  </a:cxn>
                  <a:cxn ang="0">
                    <a:pos x="65" y="165"/>
                  </a:cxn>
                  <a:cxn ang="0">
                    <a:pos x="25" y="178"/>
                  </a:cxn>
                  <a:cxn ang="0">
                    <a:pos x="13" y="181"/>
                  </a:cxn>
                  <a:cxn ang="0">
                    <a:pos x="4" y="185"/>
                  </a:cxn>
                  <a:cxn ang="0">
                    <a:pos x="2" y="188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0"/>
                  </a:cxn>
                  <a:cxn ang="0">
                    <a:pos x="5" y="191"/>
                  </a:cxn>
                  <a:cxn ang="0">
                    <a:pos x="14" y="191"/>
                  </a:cxn>
                  <a:cxn ang="0">
                    <a:pos x="25" y="190"/>
                  </a:cxn>
                  <a:cxn ang="0">
                    <a:pos x="42" y="189"/>
                  </a:cxn>
                  <a:cxn ang="0">
                    <a:pos x="83" y="183"/>
                  </a:cxn>
                  <a:cxn ang="0">
                    <a:pos x="138" y="173"/>
                  </a:cxn>
                  <a:cxn ang="0">
                    <a:pos x="201" y="159"/>
                  </a:cxn>
                  <a:cxn ang="0">
                    <a:pos x="262" y="145"/>
                  </a:cxn>
                  <a:cxn ang="0">
                    <a:pos x="324" y="131"/>
                  </a:cxn>
                  <a:cxn ang="0">
                    <a:pos x="383" y="119"/>
                  </a:cxn>
                  <a:cxn ang="0">
                    <a:pos x="413" y="114"/>
                  </a:cxn>
                  <a:cxn ang="0">
                    <a:pos x="442" y="109"/>
                  </a:cxn>
                  <a:cxn ang="0">
                    <a:pos x="471" y="104"/>
                  </a:cxn>
                  <a:cxn ang="0">
                    <a:pos x="500" y="101"/>
                  </a:cxn>
                  <a:cxn ang="0">
                    <a:pos x="527" y="99"/>
                  </a:cxn>
                  <a:cxn ang="0">
                    <a:pos x="554" y="98"/>
                  </a:cxn>
                  <a:cxn ang="0">
                    <a:pos x="581" y="98"/>
                  </a:cxn>
                  <a:cxn ang="0">
                    <a:pos x="608" y="99"/>
                  </a:cxn>
                  <a:cxn ang="0">
                    <a:pos x="618" y="99"/>
                  </a:cxn>
                  <a:cxn ang="0">
                    <a:pos x="627" y="99"/>
                  </a:cxn>
                  <a:cxn ang="0">
                    <a:pos x="636" y="98"/>
                  </a:cxn>
                  <a:cxn ang="0">
                    <a:pos x="642" y="95"/>
                  </a:cxn>
                  <a:cxn ang="0">
                    <a:pos x="648" y="94"/>
                  </a:cxn>
                  <a:cxn ang="0">
                    <a:pos x="653" y="91"/>
                  </a:cxn>
                  <a:cxn ang="0">
                    <a:pos x="657" y="89"/>
                  </a:cxn>
                  <a:cxn ang="0">
                    <a:pos x="659" y="85"/>
                  </a:cxn>
                  <a:cxn ang="0">
                    <a:pos x="662" y="81"/>
                  </a:cxn>
                  <a:cxn ang="0">
                    <a:pos x="663" y="78"/>
                  </a:cxn>
                  <a:cxn ang="0">
                    <a:pos x="664" y="74"/>
                  </a:cxn>
                  <a:cxn ang="0">
                    <a:pos x="664" y="69"/>
                  </a:cxn>
                  <a:cxn ang="0">
                    <a:pos x="663" y="60"/>
                  </a:cxn>
                  <a:cxn ang="0">
                    <a:pos x="659" y="51"/>
                  </a:cxn>
                  <a:cxn ang="0">
                    <a:pos x="654" y="41"/>
                  </a:cxn>
                  <a:cxn ang="0">
                    <a:pos x="649" y="33"/>
                  </a:cxn>
                  <a:cxn ang="0">
                    <a:pos x="643" y="24"/>
                  </a:cxn>
                  <a:cxn ang="0">
                    <a:pos x="637" y="17"/>
                  </a:cxn>
                  <a:cxn ang="0">
                    <a:pos x="627" y="4"/>
                  </a:cxn>
                  <a:cxn ang="0">
                    <a:pos x="622" y="0"/>
                  </a:cxn>
                </a:cxnLst>
                <a:rect l="0" t="0" r="r" b="b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Freeform 478"/>
              <p:cNvSpPr>
                <a:spLocks/>
              </p:cNvSpPr>
              <p:nvPr/>
            </p:nvSpPr>
            <p:spPr bwMode="auto">
              <a:xfrm>
                <a:off x="2517" y="1411"/>
                <a:ext cx="86" cy="109"/>
              </a:xfrm>
              <a:custGeom>
                <a:avLst/>
                <a:gdLst/>
                <a:ahLst/>
                <a:cxnLst>
                  <a:cxn ang="0">
                    <a:pos x="271" y="33"/>
                  </a:cxn>
                  <a:cxn ang="0">
                    <a:pos x="272" y="47"/>
                  </a:cxn>
                  <a:cxn ang="0">
                    <a:pos x="267" y="73"/>
                  </a:cxn>
                  <a:cxn ang="0">
                    <a:pos x="252" y="118"/>
                  </a:cxn>
                  <a:cxn ang="0">
                    <a:pos x="227" y="172"/>
                  </a:cxn>
                  <a:cxn ang="0">
                    <a:pos x="196" y="231"/>
                  </a:cxn>
                  <a:cxn ang="0">
                    <a:pos x="161" y="292"/>
                  </a:cxn>
                  <a:cxn ang="0">
                    <a:pos x="122" y="353"/>
                  </a:cxn>
                  <a:cxn ang="0">
                    <a:pos x="82" y="410"/>
                  </a:cxn>
                  <a:cxn ang="0">
                    <a:pos x="45" y="461"/>
                  </a:cxn>
                  <a:cxn ang="0">
                    <a:pos x="19" y="498"/>
                  </a:cxn>
                  <a:cxn ang="0">
                    <a:pos x="4" y="523"/>
                  </a:cxn>
                  <a:cxn ang="0">
                    <a:pos x="0" y="533"/>
                  </a:cxn>
                  <a:cxn ang="0">
                    <a:pos x="1" y="536"/>
                  </a:cxn>
                  <a:cxn ang="0">
                    <a:pos x="6" y="535"/>
                  </a:cxn>
                  <a:cxn ang="0">
                    <a:pos x="20" y="523"/>
                  </a:cxn>
                  <a:cxn ang="0">
                    <a:pos x="40" y="499"/>
                  </a:cxn>
                  <a:cxn ang="0">
                    <a:pos x="67" y="464"/>
                  </a:cxn>
                  <a:cxn ang="0">
                    <a:pos x="105" y="408"/>
                  </a:cxn>
                  <a:cxn ang="0">
                    <a:pos x="179" y="299"/>
                  </a:cxn>
                  <a:cxn ang="0">
                    <a:pos x="251" y="208"/>
                  </a:cxn>
                  <a:cxn ang="0">
                    <a:pos x="299" y="153"/>
                  </a:cxn>
                  <a:cxn ang="0">
                    <a:pos x="335" y="121"/>
                  </a:cxn>
                  <a:cxn ang="0">
                    <a:pos x="358" y="103"/>
                  </a:cxn>
                  <a:cxn ang="0">
                    <a:pos x="379" y="89"/>
                  </a:cxn>
                  <a:cxn ang="0">
                    <a:pos x="399" y="83"/>
                  </a:cxn>
                  <a:cxn ang="0">
                    <a:pos x="415" y="81"/>
                  </a:cxn>
                  <a:cxn ang="0">
                    <a:pos x="427" y="77"/>
                  </a:cxn>
                  <a:cxn ang="0">
                    <a:pos x="433" y="71"/>
                  </a:cxn>
                  <a:cxn ang="0">
                    <a:pos x="434" y="63"/>
                  </a:cxn>
                  <a:cxn ang="0">
                    <a:pos x="430" y="55"/>
                  </a:cxn>
                  <a:cxn ang="0">
                    <a:pos x="424" y="45"/>
                  </a:cxn>
                  <a:cxn ang="0">
                    <a:pos x="408" y="30"/>
                  </a:cxn>
                  <a:cxn ang="0">
                    <a:pos x="378" y="12"/>
                  </a:cxn>
                  <a:cxn ang="0">
                    <a:pos x="352" y="3"/>
                  </a:cxn>
                  <a:cxn ang="0">
                    <a:pos x="332" y="0"/>
                  </a:cxn>
                  <a:cxn ang="0">
                    <a:pos x="313" y="0"/>
                  </a:cxn>
                  <a:cxn ang="0">
                    <a:pos x="294" y="3"/>
                  </a:cxn>
                  <a:cxn ang="0">
                    <a:pos x="276" y="12"/>
                  </a:cxn>
                  <a:cxn ang="0">
                    <a:pos x="258" y="25"/>
                  </a:cxn>
                  <a:cxn ang="0">
                    <a:pos x="269" y="27"/>
                  </a:cxn>
                </a:cxnLst>
                <a:rect l="0" t="0" r="r" b="b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Freeform 479"/>
              <p:cNvSpPr>
                <a:spLocks/>
              </p:cNvSpPr>
              <p:nvPr/>
            </p:nvSpPr>
            <p:spPr bwMode="auto">
              <a:xfrm>
                <a:off x="2605" y="1423"/>
                <a:ext cx="34" cy="112"/>
              </a:xfrm>
              <a:custGeom>
                <a:avLst/>
                <a:gdLst/>
                <a:ahLst/>
                <a:cxnLst>
                  <a:cxn ang="0">
                    <a:pos x="29" y="31"/>
                  </a:cxn>
                  <a:cxn ang="0">
                    <a:pos x="32" y="47"/>
                  </a:cxn>
                  <a:cxn ang="0">
                    <a:pos x="35" y="65"/>
                  </a:cxn>
                  <a:cxn ang="0">
                    <a:pos x="37" y="86"/>
                  </a:cxn>
                  <a:cxn ang="0">
                    <a:pos x="39" y="108"/>
                  </a:cxn>
                  <a:cxn ang="0">
                    <a:pos x="39" y="157"/>
                  </a:cxn>
                  <a:cxn ang="0">
                    <a:pos x="36" y="209"/>
                  </a:cxn>
                  <a:cxn ang="0">
                    <a:pos x="32" y="261"/>
                  </a:cxn>
                  <a:cxn ang="0">
                    <a:pos x="27" y="311"/>
                  </a:cxn>
                  <a:cxn ang="0">
                    <a:pos x="22" y="354"/>
                  </a:cxn>
                  <a:cxn ang="0">
                    <a:pos x="19" y="392"/>
                  </a:cxn>
                  <a:cxn ang="0">
                    <a:pos x="14" y="430"/>
                  </a:cxn>
                  <a:cxn ang="0">
                    <a:pos x="9" y="478"/>
                  </a:cxn>
                  <a:cxn ang="0">
                    <a:pos x="4" y="521"/>
                  </a:cxn>
                  <a:cxn ang="0">
                    <a:pos x="0" y="554"/>
                  </a:cxn>
                  <a:cxn ang="0">
                    <a:pos x="0" y="563"/>
                  </a:cxn>
                  <a:cxn ang="0">
                    <a:pos x="1" y="565"/>
                  </a:cxn>
                  <a:cxn ang="0">
                    <a:pos x="3" y="561"/>
                  </a:cxn>
                  <a:cxn ang="0">
                    <a:pos x="6" y="548"/>
                  </a:cxn>
                  <a:cxn ang="0">
                    <a:pos x="19" y="490"/>
                  </a:cxn>
                  <a:cxn ang="0">
                    <a:pos x="39" y="387"/>
                  </a:cxn>
                  <a:cxn ang="0">
                    <a:pos x="41" y="373"/>
                  </a:cxn>
                  <a:cxn ang="0">
                    <a:pos x="49" y="338"/>
                  </a:cxn>
                  <a:cxn ang="0">
                    <a:pos x="61" y="287"/>
                  </a:cxn>
                  <a:cxn ang="0">
                    <a:pos x="77" y="226"/>
                  </a:cxn>
                  <a:cxn ang="0">
                    <a:pos x="86" y="194"/>
                  </a:cxn>
                  <a:cxn ang="0">
                    <a:pos x="95" y="163"/>
                  </a:cxn>
                  <a:cxn ang="0">
                    <a:pos x="105" y="133"/>
                  </a:cxn>
                  <a:cxn ang="0">
                    <a:pos x="115" y="105"/>
                  </a:cxn>
                  <a:cxn ang="0">
                    <a:pos x="126" y="78"/>
                  </a:cxn>
                  <a:cxn ang="0">
                    <a:pos x="136" y="57"/>
                  </a:cxn>
                  <a:cxn ang="0">
                    <a:pos x="141" y="47"/>
                  </a:cxn>
                  <a:cxn ang="0">
                    <a:pos x="146" y="38"/>
                  </a:cxn>
                  <a:cxn ang="0">
                    <a:pos x="151" y="31"/>
                  </a:cxn>
                  <a:cxn ang="0">
                    <a:pos x="157" y="26"/>
                  </a:cxn>
                  <a:cxn ang="0">
                    <a:pos x="161" y="20"/>
                  </a:cxn>
                  <a:cxn ang="0">
                    <a:pos x="165" y="16"/>
                  </a:cxn>
                  <a:cxn ang="0">
                    <a:pos x="166" y="12"/>
                  </a:cxn>
                  <a:cxn ang="0">
                    <a:pos x="167" y="9"/>
                  </a:cxn>
                  <a:cxn ang="0">
                    <a:pos x="166" y="6"/>
                  </a:cxn>
                  <a:cxn ang="0">
                    <a:pos x="165" y="4"/>
                  </a:cxn>
                  <a:cxn ang="0">
                    <a:pos x="162" y="2"/>
                  </a:cxn>
                  <a:cxn ang="0">
                    <a:pos x="160" y="1"/>
                  </a:cxn>
                  <a:cxn ang="0">
                    <a:pos x="151" y="0"/>
                  </a:cxn>
                  <a:cxn ang="0">
                    <a:pos x="140" y="1"/>
                  </a:cxn>
                  <a:cxn ang="0">
                    <a:pos x="127" y="4"/>
                  </a:cxn>
                  <a:cxn ang="0">
                    <a:pos x="112" y="6"/>
                  </a:cxn>
                  <a:cxn ang="0">
                    <a:pos x="84" y="14"/>
                  </a:cxn>
                  <a:cxn ang="0">
                    <a:pos x="56" y="21"/>
                  </a:cxn>
                  <a:cxn ang="0">
                    <a:pos x="36" y="27"/>
                  </a:cxn>
                  <a:cxn ang="0">
                    <a:pos x="29" y="31"/>
                  </a:cxn>
                </a:cxnLst>
                <a:rect l="0" t="0" r="r" b="b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Freeform 480"/>
              <p:cNvSpPr>
                <a:spLocks/>
              </p:cNvSpPr>
              <p:nvPr/>
            </p:nvSpPr>
            <p:spPr bwMode="auto">
              <a:xfrm>
                <a:off x="2650" y="1405"/>
                <a:ext cx="39" cy="98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0" y="113"/>
                  </a:cxn>
                  <a:cxn ang="0">
                    <a:pos x="40" y="155"/>
                  </a:cxn>
                  <a:cxn ang="0">
                    <a:pos x="62" y="200"/>
                  </a:cxn>
                  <a:cxn ang="0">
                    <a:pos x="82" y="248"/>
                  </a:cxn>
                  <a:cxn ang="0">
                    <a:pos x="102" y="294"/>
                  </a:cxn>
                  <a:cxn ang="0">
                    <a:pos x="120" y="334"/>
                  </a:cxn>
                  <a:cxn ang="0">
                    <a:pos x="133" y="367"/>
                  </a:cxn>
                  <a:cxn ang="0">
                    <a:pos x="143" y="390"/>
                  </a:cxn>
                  <a:cxn ang="0">
                    <a:pos x="148" y="401"/>
                  </a:cxn>
                  <a:cxn ang="0">
                    <a:pos x="160" y="426"/>
                  </a:cxn>
                  <a:cxn ang="0">
                    <a:pos x="175" y="457"/>
                  </a:cxn>
                  <a:cxn ang="0">
                    <a:pos x="188" y="486"/>
                  </a:cxn>
                  <a:cxn ang="0">
                    <a:pos x="195" y="497"/>
                  </a:cxn>
                  <a:cxn ang="0">
                    <a:pos x="200" y="503"/>
                  </a:cxn>
                  <a:cxn ang="0">
                    <a:pos x="201" y="505"/>
                  </a:cxn>
                  <a:cxn ang="0">
                    <a:pos x="202" y="506"/>
                  </a:cxn>
                  <a:cxn ang="0">
                    <a:pos x="202" y="503"/>
                  </a:cxn>
                  <a:cxn ang="0">
                    <a:pos x="202" y="501"/>
                  </a:cxn>
                  <a:cxn ang="0">
                    <a:pos x="198" y="490"/>
                  </a:cxn>
                  <a:cxn ang="0">
                    <a:pos x="192" y="470"/>
                  </a:cxn>
                  <a:cxn ang="0">
                    <a:pos x="182" y="440"/>
                  </a:cxn>
                  <a:cxn ang="0">
                    <a:pos x="168" y="400"/>
                  </a:cxn>
                  <a:cxn ang="0">
                    <a:pos x="153" y="361"/>
                  </a:cxn>
                  <a:cxn ang="0">
                    <a:pos x="132" y="311"/>
                  </a:cxn>
                  <a:cxn ang="0">
                    <a:pos x="108" y="254"/>
                  </a:cxn>
                  <a:cxn ang="0">
                    <a:pos x="83" y="193"/>
                  </a:cxn>
                  <a:cxn ang="0">
                    <a:pos x="61" y="133"/>
                  </a:cxn>
                  <a:cxn ang="0">
                    <a:pos x="42" y="78"/>
                  </a:cxn>
                  <a:cxn ang="0">
                    <a:pos x="36" y="54"/>
                  </a:cxn>
                  <a:cxn ang="0">
                    <a:pos x="31" y="32"/>
                  </a:cxn>
                  <a:cxn ang="0">
                    <a:pos x="29" y="14"/>
                  </a:cxn>
                  <a:cxn ang="0">
                    <a:pos x="30" y="0"/>
                  </a:cxn>
                  <a:cxn ang="0">
                    <a:pos x="0" y="79"/>
                  </a:cxn>
                </a:cxnLst>
                <a:rect l="0" t="0" r="r" b="b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Freeform 481"/>
              <p:cNvSpPr>
                <a:spLocks/>
              </p:cNvSpPr>
              <p:nvPr/>
            </p:nvSpPr>
            <p:spPr bwMode="auto">
              <a:xfrm>
                <a:off x="2692" y="1391"/>
                <a:ext cx="81" cy="75"/>
              </a:xfrm>
              <a:custGeom>
                <a:avLst/>
                <a:gdLst/>
                <a:ahLst/>
                <a:cxnLst>
                  <a:cxn ang="0">
                    <a:pos x="5" y="74"/>
                  </a:cxn>
                  <a:cxn ang="0">
                    <a:pos x="40" y="98"/>
                  </a:cxn>
                  <a:cxn ang="0">
                    <a:pos x="79" y="128"/>
                  </a:cxn>
                  <a:cxn ang="0">
                    <a:pos x="120" y="161"/>
                  </a:cxn>
                  <a:cxn ang="0">
                    <a:pos x="160" y="195"/>
                  </a:cxn>
                  <a:cxn ang="0">
                    <a:pos x="200" y="228"/>
                  </a:cxn>
                  <a:cxn ang="0">
                    <a:pos x="233" y="259"/>
                  </a:cxn>
                  <a:cxn ang="0">
                    <a:pos x="262" y="284"/>
                  </a:cxn>
                  <a:cxn ang="0">
                    <a:pos x="282" y="302"/>
                  </a:cxn>
                  <a:cxn ang="0">
                    <a:pos x="291" y="309"/>
                  </a:cxn>
                  <a:cxn ang="0">
                    <a:pos x="314" y="327"/>
                  </a:cxn>
                  <a:cxn ang="0">
                    <a:pos x="343" y="348"/>
                  </a:cxn>
                  <a:cxn ang="0">
                    <a:pos x="371" y="368"/>
                  </a:cxn>
                  <a:cxn ang="0">
                    <a:pos x="382" y="374"/>
                  </a:cxn>
                  <a:cxn ang="0">
                    <a:pos x="389" y="378"/>
                  </a:cxn>
                  <a:cxn ang="0">
                    <a:pos x="392" y="379"/>
                  </a:cxn>
                  <a:cxn ang="0">
                    <a:pos x="392" y="379"/>
                  </a:cxn>
                  <a:cxn ang="0">
                    <a:pos x="392" y="376"/>
                  </a:cxn>
                  <a:cxn ang="0">
                    <a:pos x="391" y="374"/>
                  </a:cxn>
                  <a:cxn ang="0">
                    <a:pos x="382" y="365"/>
                  </a:cxn>
                  <a:cxn ang="0">
                    <a:pos x="367" y="349"/>
                  </a:cxn>
                  <a:cxn ang="0">
                    <a:pos x="344" y="327"/>
                  </a:cxn>
                  <a:cxn ang="0">
                    <a:pos x="312" y="297"/>
                  </a:cxn>
                  <a:cxn ang="0">
                    <a:pos x="280" y="269"/>
                  </a:cxn>
                  <a:cxn ang="0">
                    <a:pos x="237" y="233"/>
                  </a:cxn>
                  <a:cxn ang="0">
                    <a:pos x="188" y="192"/>
                  </a:cxn>
                  <a:cxn ang="0">
                    <a:pos x="137" y="148"/>
                  </a:cxn>
                  <a:cxn ang="0">
                    <a:pos x="90" y="104"/>
                  </a:cxn>
                  <a:cxn ang="0">
                    <a:pos x="47" y="63"/>
                  </a:cxn>
                  <a:cxn ang="0">
                    <a:pos x="30" y="44"/>
                  </a:cxn>
                  <a:cxn ang="0">
                    <a:pos x="16" y="27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5" y="74"/>
                  </a:cxn>
                </a:cxnLst>
                <a:rect l="0" t="0" r="r" b="b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Freeform 482"/>
              <p:cNvSpPr>
                <a:spLocks/>
              </p:cNvSpPr>
              <p:nvPr/>
            </p:nvSpPr>
            <p:spPr bwMode="auto">
              <a:xfrm>
                <a:off x="2710" y="1322"/>
                <a:ext cx="104" cy="23"/>
              </a:xfrm>
              <a:custGeom>
                <a:avLst/>
                <a:gdLst/>
                <a:ahLst/>
                <a:cxnLst>
                  <a:cxn ang="0">
                    <a:pos x="38" y="121"/>
                  </a:cxn>
                  <a:cxn ang="0">
                    <a:pos x="43" y="119"/>
                  </a:cxn>
                  <a:cxn ang="0">
                    <a:pos x="54" y="114"/>
                  </a:cxn>
                  <a:cxn ang="0">
                    <a:pos x="74" y="104"/>
                  </a:cxn>
                  <a:cxn ang="0">
                    <a:pos x="101" y="94"/>
                  </a:cxn>
                  <a:cxn ang="0">
                    <a:pos x="135" y="81"/>
                  </a:cxn>
                  <a:cxn ang="0">
                    <a:pos x="175" y="69"/>
                  </a:cxn>
                  <a:cxn ang="0">
                    <a:pos x="198" y="63"/>
                  </a:cxn>
                  <a:cxn ang="0">
                    <a:pos x="222" y="58"/>
                  </a:cxn>
                  <a:cxn ang="0">
                    <a:pos x="248" y="53"/>
                  </a:cxn>
                  <a:cxn ang="0">
                    <a:pos x="275" y="48"/>
                  </a:cxn>
                  <a:cxn ang="0">
                    <a:pos x="333" y="38"/>
                  </a:cxn>
                  <a:cxn ang="0">
                    <a:pos x="394" y="27"/>
                  </a:cxn>
                  <a:cxn ang="0">
                    <a:pos x="449" y="17"/>
                  </a:cxn>
                  <a:cxn ang="0">
                    <a:pos x="493" y="8"/>
                  </a:cxn>
                  <a:cxn ang="0">
                    <a:pos x="508" y="4"/>
                  </a:cxn>
                  <a:cxn ang="0">
                    <a:pos x="517" y="2"/>
                  </a:cxn>
                  <a:cxn ang="0">
                    <a:pos x="519" y="2"/>
                  </a:cxn>
                  <a:cxn ang="0">
                    <a:pos x="519" y="0"/>
                  </a:cxn>
                  <a:cxn ang="0">
                    <a:pos x="518" y="0"/>
                  </a:cxn>
                  <a:cxn ang="0">
                    <a:pos x="514" y="0"/>
                  </a:cxn>
                  <a:cxn ang="0">
                    <a:pos x="479" y="3"/>
                  </a:cxn>
                  <a:cxn ang="0">
                    <a:pos x="403" y="13"/>
                  </a:cxn>
                  <a:cxn ang="0">
                    <a:pos x="321" y="24"/>
                  </a:cxn>
                  <a:cxn ang="0">
                    <a:pos x="252" y="30"/>
                  </a:cxn>
                  <a:cxn ang="0">
                    <a:pos x="222" y="33"/>
                  </a:cxn>
                  <a:cxn ang="0">
                    <a:pos x="195" y="35"/>
                  </a:cxn>
                  <a:cxn ang="0">
                    <a:pos x="170" y="35"/>
                  </a:cxn>
                  <a:cxn ang="0">
                    <a:pos x="146" y="35"/>
                  </a:cxn>
                  <a:cxn ang="0">
                    <a:pos x="126" y="35"/>
                  </a:cxn>
                  <a:cxn ang="0">
                    <a:pos x="107" y="34"/>
                  </a:cxn>
                  <a:cxn ang="0">
                    <a:pos x="90" y="33"/>
                  </a:cxn>
                  <a:cxn ang="0">
                    <a:pos x="74" y="30"/>
                  </a:cxn>
                  <a:cxn ang="0">
                    <a:pos x="46" y="24"/>
                  </a:cxn>
                  <a:cxn ang="0">
                    <a:pos x="23" y="18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4" y="49"/>
                  </a:cxn>
                  <a:cxn ang="0">
                    <a:pos x="8" y="60"/>
                  </a:cxn>
                  <a:cxn ang="0">
                    <a:pos x="28" y="101"/>
                  </a:cxn>
                  <a:cxn ang="0">
                    <a:pos x="38" y="121"/>
                  </a:cxn>
                </a:cxnLst>
                <a:rect l="0" t="0" r="r" b="b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Freeform 483"/>
              <p:cNvSpPr>
                <a:spLocks/>
              </p:cNvSpPr>
              <p:nvPr/>
            </p:nvSpPr>
            <p:spPr bwMode="auto">
              <a:xfrm>
                <a:off x="2712" y="1351"/>
                <a:ext cx="110" cy="46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5" y="119"/>
                  </a:cxn>
                  <a:cxn ang="0">
                    <a:pos x="20" y="118"/>
                  </a:cxn>
                  <a:cxn ang="0">
                    <a:pos x="44" y="118"/>
                  </a:cxn>
                  <a:cxn ang="0">
                    <a:pos x="76" y="119"/>
                  </a:cxn>
                  <a:cxn ang="0">
                    <a:pos x="117" y="123"/>
                  </a:cxn>
                  <a:cxn ang="0">
                    <a:pos x="163" y="129"/>
                  </a:cxn>
                  <a:cxn ang="0">
                    <a:pos x="190" y="134"/>
                  </a:cxn>
                  <a:cxn ang="0">
                    <a:pos x="217" y="139"/>
                  </a:cxn>
                  <a:cxn ang="0">
                    <a:pos x="246" y="145"/>
                  </a:cxn>
                  <a:cxn ang="0">
                    <a:pos x="276" y="154"/>
                  </a:cxn>
                  <a:cxn ang="0">
                    <a:pos x="340" y="171"/>
                  </a:cxn>
                  <a:cxn ang="0">
                    <a:pos x="409" y="189"/>
                  </a:cxn>
                  <a:cxn ang="0">
                    <a:pos x="472" y="204"/>
                  </a:cxn>
                  <a:cxn ang="0">
                    <a:pos x="521" y="216"/>
                  </a:cxn>
                  <a:cxn ang="0">
                    <a:pos x="539" y="220"/>
                  </a:cxn>
                  <a:cxn ang="0">
                    <a:pos x="550" y="222"/>
                  </a:cxn>
                  <a:cxn ang="0">
                    <a:pos x="553" y="222"/>
                  </a:cxn>
                  <a:cxn ang="0">
                    <a:pos x="554" y="222"/>
                  </a:cxn>
                  <a:cxn ang="0">
                    <a:pos x="553" y="221"/>
                  </a:cxn>
                  <a:cxn ang="0">
                    <a:pos x="549" y="220"/>
                  </a:cxn>
                  <a:cxn ang="0">
                    <a:pos x="511" y="208"/>
                  </a:cxn>
                  <a:cxn ang="0">
                    <a:pos x="429" y="183"/>
                  </a:cxn>
                  <a:cxn ang="0">
                    <a:pos x="383" y="169"/>
                  </a:cxn>
                  <a:cxn ang="0">
                    <a:pos x="340" y="156"/>
                  </a:cxn>
                  <a:cxn ang="0">
                    <a:pos x="302" y="144"/>
                  </a:cxn>
                  <a:cxn ang="0">
                    <a:pos x="267" y="131"/>
                  </a:cxn>
                  <a:cxn ang="0">
                    <a:pos x="234" y="120"/>
                  </a:cxn>
                  <a:cxn ang="0">
                    <a:pos x="206" y="109"/>
                  </a:cxn>
                  <a:cxn ang="0">
                    <a:pos x="180" y="98"/>
                  </a:cxn>
                  <a:cxn ang="0">
                    <a:pos x="157" y="88"/>
                  </a:cxn>
                  <a:cxn ang="0">
                    <a:pos x="136" y="76"/>
                  </a:cxn>
                  <a:cxn ang="0">
                    <a:pos x="117" y="66"/>
                  </a:cxn>
                  <a:cxn ang="0">
                    <a:pos x="101" y="56"/>
                  </a:cxn>
                  <a:cxn ang="0">
                    <a:pos x="86" y="48"/>
                  </a:cxn>
                  <a:cxn ang="0">
                    <a:pos x="73" y="38"/>
                  </a:cxn>
                  <a:cxn ang="0">
                    <a:pos x="62" y="29"/>
                  </a:cxn>
                  <a:cxn ang="0">
                    <a:pos x="52" y="19"/>
                  </a:cxn>
                  <a:cxn ang="0">
                    <a:pos x="44" y="10"/>
                  </a:cxn>
                  <a:cxn ang="0">
                    <a:pos x="40" y="5"/>
                  </a:cxn>
                  <a:cxn ang="0">
                    <a:pos x="36" y="3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4" y="13"/>
                  </a:cxn>
                  <a:cxn ang="0">
                    <a:pos x="10" y="23"/>
                  </a:cxn>
                  <a:cxn ang="0">
                    <a:pos x="7" y="34"/>
                  </a:cxn>
                  <a:cxn ang="0">
                    <a:pos x="5" y="45"/>
                  </a:cxn>
                  <a:cxn ang="0">
                    <a:pos x="1" y="7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0" y="119"/>
                  </a:cxn>
                </a:cxnLst>
                <a:rect l="0" t="0" r="r" b="b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Freeform 484"/>
              <p:cNvSpPr>
                <a:spLocks/>
              </p:cNvSpPr>
              <p:nvPr/>
            </p:nvSpPr>
            <p:spPr bwMode="auto">
              <a:xfrm>
                <a:off x="2535" y="1273"/>
                <a:ext cx="188" cy="161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Freeform 485"/>
              <p:cNvSpPr>
                <a:spLocks/>
              </p:cNvSpPr>
              <p:nvPr/>
            </p:nvSpPr>
            <p:spPr bwMode="auto">
              <a:xfrm>
                <a:off x="2535" y="1273"/>
                <a:ext cx="188" cy="161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Freeform 486"/>
              <p:cNvSpPr>
                <a:spLocks/>
              </p:cNvSpPr>
              <p:nvPr/>
            </p:nvSpPr>
            <p:spPr bwMode="auto">
              <a:xfrm>
                <a:off x="2545" y="1279"/>
                <a:ext cx="170" cy="149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503" y="2"/>
                  </a:cxn>
                  <a:cxn ang="0">
                    <a:pos x="539" y="7"/>
                  </a:cxn>
                  <a:cxn ang="0">
                    <a:pos x="574" y="16"/>
                  </a:cxn>
                  <a:cxn ang="0">
                    <a:pos x="607" y="28"/>
                  </a:cxn>
                  <a:cxn ang="0">
                    <a:pos x="641" y="42"/>
                  </a:cxn>
                  <a:cxn ang="0">
                    <a:pos x="672" y="60"/>
                  </a:cxn>
                  <a:cxn ang="0">
                    <a:pos x="702" y="80"/>
                  </a:cxn>
                  <a:cxn ang="0">
                    <a:pos x="731" y="101"/>
                  </a:cxn>
                  <a:cxn ang="0">
                    <a:pos x="756" y="124"/>
                  </a:cxn>
                  <a:cxn ang="0">
                    <a:pos x="780" y="151"/>
                  </a:cxn>
                  <a:cxn ang="0">
                    <a:pos x="798" y="178"/>
                  </a:cxn>
                  <a:cxn ang="0">
                    <a:pos x="815" y="207"/>
                  </a:cxn>
                  <a:cxn ang="0">
                    <a:pos x="827" y="238"/>
                  </a:cxn>
                  <a:cxn ang="0">
                    <a:pos x="836" y="270"/>
                  </a:cxn>
                  <a:cxn ang="0">
                    <a:pos x="840" y="303"/>
                  </a:cxn>
                  <a:cxn ang="0">
                    <a:pos x="840" y="338"/>
                  </a:cxn>
                  <a:cxn ang="0">
                    <a:pos x="836" y="372"/>
                  </a:cxn>
                  <a:cxn ang="0">
                    <a:pos x="828" y="408"/>
                  </a:cxn>
                  <a:cxn ang="0">
                    <a:pos x="818" y="444"/>
                  </a:cxn>
                  <a:cxn ang="0">
                    <a:pos x="805" y="480"/>
                  </a:cxn>
                  <a:cxn ang="0">
                    <a:pos x="788" y="515"/>
                  </a:cxn>
                  <a:cxn ang="0">
                    <a:pos x="768" y="550"/>
                  </a:cxn>
                  <a:cxn ang="0">
                    <a:pos x="745" y="582"/>
                  </a:cxn>
                  <a:cxn ang="0">
                    <a:pos x="717" y="612"/>
                  </a:cxn>
                  <a:cxn ang="0">
                    <a:pos x="686" y="641"/>
                  </a:cxn>
                  <a:cxn ang="0">
                    <a:pos x="651" y="666"/>
                  </a:cxn>
                  <a:cxn ang="0">
                    <a:pos x="612" y="689"/>
                  </a:cxn>
                  <a:cxn ang="0">
                    <a:pos x="569" y="706"/>
                  </a:cxn>
                  <a:cxn ang="0">
                    <a:pos x="523" y="720"/>
                  </a:cxn>
                  <a:cxn ang="0">
                    <a:pos x="470" y="729"/>
                  </a:cxn>
                  <a:cxn ang="0">
                    <a:pos x="415" y="731"/>
                  </a:cxn>
                  <a:cxn ang="0">
                    <a:pos x="355" y="729"/>
                  </a:cxn>
                  <a:cxn ang="0">
                    <a:pos x="301" y="722"/>
                  </a:cxn>
                  <a:cxn ang="0">
                    <a:pos x="251" y="710"/>
                  </a:cxn>
                  <a:cxn ang="0">
                    <a:pos x="207" y="692"/>
                  </a:cxn>
                  <a:cxn ang="0">
                    <a:pos x="168" y="672"/>
                  </a:cxn>
                  <a:cxn ang="0">
                    <a:pos x="135" y="649"/>
                  </a:cxn>
                  <a:cxn ang="0">
                    <a:pos x="105" y="622"/>
                  </a:cxn>
                  <a:cxn ang="0">
                    <a:pos x="80" y="595"/>
                  </a:cxn>
                  <a:cxn ang="0">
                    <a:pos x="58" y="565"/>
                  </a:cxn>
                  <a:cxn ang="0">
                    <a:pos x="41" y="535"/>
                  </a:cxn>
                  <a:cxn ang="0">
                    <a:pos x="27" y="506"/>
                  </a:cxn>
                  <a:cxn ang="0">
                    <a:pos x="16" y="476"/>
                  </a:cxn>
                  <a:cxn ang="0">
                    <a:pos x="6" y="435"/>
                  </a:cxn>
                  <a:cxn ang="0">
                    <a:pos x="0" y="389"/>
                  </a:cxn>
                  <a:cxn ang="0">
                    <a:pos x="1" y="355"/>
                  </a:cxn>
                  <a:cxn ang="0">
                    <a:pos x="7" y="324"/>
                  </a:cxn>
                  <a:cxn ang="0">
                    <a:pos x="16" y="293"/>
                  </a:cxn>
                  <a:cxn ang="0">
                    <a:pos x="28" y="262"/>
                  </a:cxn>
                  <a:cxn ang="0">
                    <a:pos x="43" y="231"/>
                  </a:cxn>
                  <a:cxn ang="0">
                    <a:pos x="63" y="199"/>
                  </a:cxn>
                  <a:cxn ang="0">
                    <a:pos x="86" y="169"/>
                  </a:cxn>
                  <a:cxn ang="0">
                    <a:pos x="111" y="141"/>
                  </a:cxn>
                  <a:cxn ang="0">
                    <a:pos x="140" y="114"/>
                  </a:cxn>
                  <a:cxn ang="0">
                    <a:pos x="172" y="88"/>
                  </a:cxn>
                  <a:cxn ang="0">
                    <a:pos x="206" y="66"/>
                  </a:cxn>
                  <a:cxn ang="0">
                    <a:pos x="244" y="46"/>
                  </a:cxn>
                  <a:cxn ang="0">
                    <a:pos x="284" y="30"/>
                  </a:cxn>
                  <a:cxn ang="0">
                    <a:pos x="328" y="16"/>
                  </a:cxn>
                  <a:cxn ang="0">
                    <a:pos x="375" y="6"/>
                  </a:cxn>
                  <a:cxn ang="0">
                    <a:pos x="424" y="1"/>
                  </a:cxn>
                </a:cxnLst>
                <a:rect l="0" t="0" r="r" b="b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Freeform 487"/>
              <p:cNvSpPr>
                <a:spLocks/>
              </p:cNvSpPr>
              <p:nvPr/>
            </p:nvSpPr>
            <p:spPr bwMode="auto">
              <a:xfrm>
                <a:off x="2558" y="1285"/>
                <a:ext cx="149" cy="129"/>
              </a:xfrm>
              <a:custGeom>
                <a:avLst/>
                <a:gdLst/>
                <a:ahLst/>
                <a:cxnLst>
                  <a:cxn ang="0">
                    <a:pos x="415" y="0"/>
                  </a:cxn>
                  <a:cxn ang="0">
                    <a:pos x="448" y="2"/>
                  </a:cxn>
                  <a:cxn ang="0">
                    <a:pos x="479" y="8"/>
                  </a:cxn>
                  <a:cxn ang="0">
                    <a:pos x="510" y="16"/>
                  </a:cxn>
                  <a:cxn ang="0">
                    <a:pos x="555" y="32"/>
                  </a:cxn>
                  <a:cxn ang="0">
                    <a:pos x="599" y="55"/>
                  </a:cxn>
                  <a:cxn ang="0">
                    <a:pos x="625" y="72"/>
                  </a:cxn>
                  <a:cxn ang="0">
                    <a:pos x="650" y="91"/>
                  </a:cxn>
                  <a:cxn ang="0">
                    <a:pos x="672" y="111"/>
                  </a:cxn>
                  <a:cxn ang="0">
                    <a:pos x="692" y="133"/>
                  </a:cxn>
                  <a:cxn ang="0">
                    <a:pos x="710" y="158"/>
                  </a:cxn>
                  <a:cxn ang="0">
                    <a:pos x="723" y="183"/>
                  </a:cxn>
                  <a:cxn ang="0">
                    <a:pos x="735" y="209"/>
                  </a:cxn>
                  <a:cxn ang="0">
                    <a:pos x="742" y="237"/>
                  </a:cxn>
                  <a:cxn ang="0">
                    <a:pos x="746" y="267"/>
                  </a:cxn>
                  <a:cxn ang="0">
                    <a:pos x="745" y="297"/>
                  </a:cxn>
                  <a:cxn ang="0">
                    <a:pos x="741" y="328"/>
                  </a:cxn>
                  <a:cxn ang="0">
                    <a:pos x="735" y="360"/>
                  </a:cxn>
                  <a:cxn ang="0">
                    <a:pos x="726" y="393"/>
                  </a:cxn>
                  <a:cxn ang="0">
                    <a:pos x="713" y="425"/>
                  </a:cxn>
                  <a:cxn ang="0">
                    <a:pos x="698" y="456"/>
                  </a:cxn>
                  <a:cxn ang="0">
                    <a:pos x="680" y="488"/>
                  </a:cxn>
                  <a:cxn ang="0">
                    <a:pos x="659" y="518"/>
                  </a:cxn>
                  <a:cxn ang="0">
                    <a:pos x="634" y="545"/>
                  </a:cxn>
                  <a:cxn ang="0">
                    <a:pos x="606" y="570"/>
                  </a:cxn>
                  <a:cxn ang="0">
                    <a:pos x="575" y="592"/>
                  </a:cxn>
                  <a:cxn ang="0">
                    <a:pos x="540" y="612"/>
                  </a:cxn>
                  <a:cxn ang="0">
                    <a:pos x="503" y="629"/>
                  </a:cxn>
                  <a:cxn ang="0">
                    <a:pos x="460" y="641"/>
                  </a:cxn>
                  <a:cxn ang="0">
                    <a:pos x="415" y="649"/>
                  </a:cxn>
                  <a:cxn ang="0">
                    <a:pos x="367" y="651"/>
                  </a:cxn>
                  <a:cxn ang="0">
                    <a:pos x="314" y="650"/>
                  </a:cxn>
                  <a:cxn ang="0">
                    <a:pos x="265" y="642"/>
                  </a:cxn>
                  <a:cxn ang="0">
                    <a:pos x="222" y="630"/>
                  </a:cxn>
                  <a:cxn ang="0">
                    <a:pos x="184" y="615"/>
                  </a:cxn>
                  <a:cxn ang="0">
                    <a:pos x="149" y="596"/>
                  </a:cxn>
                  <a:cxn ang="0">
                    <a:pos x="119" y="575"/>
                  </a:cxn>
                  <a:cxn ang="0">
                    <a:pos x="95" y="553"/>
                  </a:cxn>
                  <a:cxn ang="0">
                    <a:pos x="72" y="528"/>
                  </a:cxn>
                  <a:cxn ang="0">
                    <a:pos x="53" y="503"/>
                  </a:cxn>
                  <a:cxn ang="0">
                    <a:pos x="38" y="476"/>
                  </a:cxn>
                  <a:cxn ang="0">
                    <a:pos x="21" y="436"/>
                  </a:cxn>
                  <a:cxn ang="0">
                    <a:pos x="6" y="388"/>
                  </a:cxn>
                  <a:cxn ang="0">
                    <a:pos x="0" y="347"/>
                  </a:cxn>
                  <a:cxn ang="0">
                    <a:pos x="1" y="317"/>
                  </a:cxn>
                  <a:cxn ang="0">
                    <a:pos x="6" y="289"/>
                  </a:cxn>
                  <a:cxn ang="0">
                    <a:pos x="13" y="260"/>
                  </a:cxn>
                  <a:cxn ang="0">
                    <a:pos x="25" y="233"/>
                  </a:cxn>
                  <a:cxn ang="0">
                    <a:pos x="38" y="204"/>
                  </a:cxn>
                  <a:cxn ang="0">
                    <a:pos x="56" y="177"/>
                  </a:cxn>
                  <a:cxn ang="0">
                    <a:pos x="76" y="151"/>
                  </a:cxn>
                  <a:cxn ang="0">
                    <a:pos x="98" y="124"/>
                  </a:cxn>
                  <a:cxn ang="0">
                    <a:pos x="123" y="101"/>
                  </a:cxn>
                  <a:cxn ang="0">
                    <a:pos x="152" y="78"/>
                  </a:cxn>
                  <a:cxn ang="0">
                    <a:pos x="183" y="58"/>
                  </a:cxn>
                  <a:cxn ang="0">
                    <a:pos x="217" y="41"/>
                  </a:cxn>
                  <a:cxn ang="0">
                    <a:pos x="253" y="26"/>
                  </a:cxn>
                  <a:cxn ang="0">
                    <a:pos x="292" y="13"/>
                  </a:cxn>
                  <a:cxn ang="0">
                    <a:pos x="333" y="5"/>
                  </a:cxn>
                  <a:cxn ang="0">
                    <a:pos x="377" y="0"/>
                  </a:cxn>
                </a:cxnLst>
                <a:rect l="0" t="0" r="r" b="b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Freeform 488"/>
              <p:cNvSpPr>
                <a:spLocks/>
              </p:cNvSpPr>
              <p:nvPr/>
            </p:nvSpPr>
            <p:spPr bwMode="auto">
              <a:xfrm>
                <a:off x="2569" y="1285"/>
                <a:ext cx="131" cy="115"/>
              </a:xfrm>
              <a:custGeom>
                <a:avLst/>
                <a:gdLst/>
                <a:ahLst/>
                <a:cxnLst>
                  <a:cxn ang="0">
                    <a:pos x="373" y="2"/>
                  </a:cxn>
                  <a:cxn ang="0">
                    <a:pos x="428" y="12"/>
                  </a:cxn>
                  <a:cxn ang="0">
                    <a:pos x="481" y="30"/>
                  </a:cxn>
                  <a:cxn ang="0">
                    <a:pos x="531" y="56"/>
                  </a:cxn>
                  <a:cxn ang="0">
                    <a:pos x="574" y="90"/>
                  </a:cxn>
                  <a:cxn ang="0">
                    <a:pos x="601" y="119"/>
                  </a:cxn>
                  <a:cxn ang="0">
                    <a:pos x="617" y="140"/>
                  </a:cxn>
                  <a:cxn ang="0">
                    <a:pos x="629" y="163"/>
                  </a:cxn>
                  <a:cxn ang="0">
                    <a:pos x="639" y="185"/>
                  </a:cxn>
                  <a:cxn ang="0">
                    <a:pos x="645" y="210"/>
                  </a:cxn>
                  <a:cxn ang="0">
                    <a:pos x="648" y="235"/>
                  </a:cxn>
                  <a:cxn ang="0">
                    <a:pos x="645" y="275"/>
                  </a:cxn>
                  <a:cxn ang="0">
                    <a:pos x="634" y="332"/>
                  </a:cxn>
                  <a:cxn ang="0">
                    <a:pos x="619" y="374"/>
                  </a:cxn>
                  <a:cxn ang="0">
                    <a:pos x="607" y="402"/>
                  </a:cxn>
                  <a:cxn ang="0">
                    <a:pos x="591" y="428"/>
                  </a:cxn>
                  <a:cxn ang="0">
                    <a:pos x="572" y="453"/>
                  </a:cxn>
                  <a:cxn ang="0">
                    <a:pos x="551" y="478"/>
                  </a:cxn>
                  <a:cxn ang="0">
                    <a:pos x="527" y="500"/>
                  </a:cxn>
                  <a:cxn ang="0">
                    <a:pos x="499" y="520"/>
                  </a:cxn>
                  <a:cxn ang="0">
                    <a:pos x="470" y="536"/>
                  </a:cxn>
                  <a:cxn ang="0">
                    <a:pos x="437" y="549"/>
                  </a:cxn>
                  <a:cxn ang="0">
                    <a:pos x="401" y="561"/>
                  </a:cxn>
                  <a:cxn ang="0">
                    <a:pos x="362" y="567"/>
                  </a:cxn>
                  <a:cxn ang="0">
                    <a:pos x="320" y="569"/>
                  </a:cxn>
                  <a:cxn ang="0">
                    <a:pos x="274" y="567"/>
                  </a:cxn>
                  <a:cxn ang="0">
                    <a:pos x="231" y="561"/>
                  </a:cxn>
                  <a:cxn ang="0">
                    <a:pos x="194" y="549"/>
                  </a:cxn>
                  <a:cxn ang="0">
                    <a:pos x="159" y="537"/>
                  </a:cxn>
                  <a:cxn ang="0">
                    <a:pos x="129" y="521"/>
                  </a:cxn>
                  <a:cxn ang="0">
                    <a:pos x="103" y="502"/>
                  </a:cxn>
                  <a:cxn ang="0">
                    <a:pos x="80" y="482"/>
                  </a:cxn>
                  <a:cxn ang="0">
                    <a:pos x="61" y="460"/>
                  </a:cxn>
                  <a:cxn ang="0">
                    <a:pos x="45" y="437"/>
                  </a:cxn>
                  <a:cxn ang="0">
                    <a:pos x="32" y="415"/>
                  </a:cxn>
                  <a:cxn ang="0">
                    <a:pos x="17" y="381"/>
                  </a:cxn>
                  <a:cxn ang="0">
                    <a:pos x="4" y="337"/>
                  </a:cxn>
                  <a:cxn ang="0">
                    <a:pos x="0" y="302"/>
                  </a:cxn>
                  <a:cxn ang="0">
                    <a:pos x="2" y="276"/>
                  </a:cxn>
                  <a:cxn ang="0">
                    <a:pos x="5" y="252"/>
                  </a:cxn>
                  <a:cxn ang="0">
                    <a:pos x="12" y="227"/>
                  </a:cxn>
                  <a:cxn ang="0">
                    <a:pos x="20" y="204"/>
                  </a:cxn>
                  <a:cxn ang="0">
                    <a:pos x="33" y="179"/>
                  </a:cxn>
                  <a:cxn ang="0">
                    <a:pos x="47" y="155"/>
                  </a:cxn>
                  <a:cxn ang="0">
                    <a:pos x="64" y="133"/>
                  </a:cxn>
                  <a:cxn ang="0">
                    <a:pos x="83" y="110"/>
                  </a:cxn>
                  <a:cxn ang="0">
                    <a:pos x="105" y="89"/>
                  </a:cxn>
                  <a:cxn ang="0">
                    <a:pos x="130" y="70"/>
                  </a:cxn>
                  <a:cxn ang="0">
                    <a:pos x="156" y="53"/>
                  </a:cxn>
                  <a:cxn ang="0">
                    <a:pos x="186" y="38"/>
                  </a:cxn>
                  <a:cxn ang="0">
                    <a:pos x="217" y="24"/>
                  </a:cxn>
                  <a:cxn ang="0">
                    <a:pos x="251" y="14"/>
                  </a:cxn>
                  <a:cxn ang="0">
                    <a:pos x="287" y="7"/>
                  </a:cxn>
                  <a:cxn ang="0">
                    <a:pos x="326" y="2"/>
                  </a:cxn>
                </a:cxnLst>
                <a:rect l="0" t="0" r="r" b="b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Freeform 489"/>
              <p:cNvSpPr>
                <a:spLocks/>
              </p:cNvSpPr>
              <p:nvPr/>
            </p:nvSpPr>
            <p:spPr bwMode="auto">
              <a:xfrm>
                <a:off x="2579" y="1293"/>
                <a:ext cx="112" cy="98"/>
              </a:xfrm>
              <a:custGeom>
                <a:avLst/>
                <a:gdLst/>
                <a:ahLst/>
                <a:cxnLst>
                  <a:cxn ang="0">
                    <a:pos x="320" y="2"/>
                  </a:cxn>
                  <a:cxn ang="0">
                    <a:pos x="367" y="10"/>
                  </a:cxn>
                  <a:cxn ang="0">
                    <a:pos x="412" y="26"/>
                  </a:cxn>
                  <a:cxn ang="0">
                    <a:pos x="454" y="49"/>
                  </a:cxn>
                  <a:cxn ang="0">
                    <a:pos x="491" y="78"/>
                  </a:cxn>
                  <a:cxn ang="0">
                    <a:pos x="521" y="111"/>
                  </a:cxn>
                  <a:cxn ang="0">
                    <a:pos x="538" y="140"/>
                  </a:cxn>
                  <a:cxn ang="0">
                    <a:pos x="546" y="160"/>
                  </a:cxn>
                  <a:cxn ang="0">
                    <a:pos x="552" y="180"/>
                  </a:cxn>
                  <a:cxn ang="0">
                    <a:pos x="553" y="202"/>
                  </a:cxn>
                  <a:cxn ang="0">
                    <a:pos x="552" y="236"/>
                  </a:cxn>
                  <a:cxn ang="0">
                    <a:pos x="541" y="284"/>
                  </a:cxn>
                  <a:cxn ang="0">
                    <a:pos x="522" y="331"/>
                  </a:cxn>
                  <a:cxn ang="0">
                    <a:pos x="502" y="365"/>
                  </a:cxn>
                  <a:cxn ang="0">
                    <a:pos x="486" y="387"/>
                  </a:cxn>
                  <a:cxn ang="0">
                    <a:pos x="467" y="407"/>
                  </a:cxn>
                  <a:cxn ang="0">
                    <a:pos x="447" y="426"/>
                  </a:cxn>
                  <a:cxn ang="0">
                    <a:pos x="423" y="442"/>
                  </a:cxn>
                  <a:cxn ang="0">
                    <a:pos x="397" y="457"/>
                  </a:cxn>
                  <a:cxn ang="0">
                    <a:pos x="370" y="468"/>
                  </a:cxn>
                  <a:cxn ang="0">
                    <a:pos x="340" y="478"/>
                  </a:cxn>
                  <a:cxn ang="0">
                    <a:pos x="306" y="483"/>
                  </a:cxn>
                  <a:cxn ang="0">
                    <a:pos x="271" y="486"/>
                  </a:cxn>
                  <a:cxn ang="0">
                    <a:pos x="232" y="483"/>
                  </a:cxn>
                  <a:cxn ang="0">
                    <a:pos x="196" y="477"/>
                  </a:cxn>
                  <a:cxn ang="0">
                    <a:pos x="164" y="468"/>
                  </a:cxn>
                  <a:cxn ang="0">
                    <a:pos x="135" y="457"/>
                  </a:cxn>
                  <a:cxn ang="0">
                    <a:pos x="110" y="443"/>
                  </a:cxn>
                  <a:cxn ang="0">
                    <a:pos x="88" y="427"/>
                  </a:cxn>
                  <a:cxn ang="0">
                    <a:pos x="69" y="411"/>
                  </a:cxn>
                  <a:cxn ang="0">
                    <a:pos x="51" y="392"/>
                  </a:cxn>
                  <a:cxn ang="0">
                    <a:pos x="31" y="363"/>
                  </a:cxn>
                  <a:cxn ang="0">
                    <a:pos x="14" y="326"/>
                  </a:cxn>
                  <a:cxn ang="0">
                    <a:pos x="3" y="290"/>
                  </a:cxn>
                  <a:cxn ang="0">
                    <a:pos x="0" y="260"/>
                  </a:cxn>
                  <a:cxn ang="0">
                    <a:pos x="3" y="227"/>
                  </a:cxn>
                  <a:cxn ang="0">
                    <a:pos x="14" y="185"/>
                  </a:cxn>
                  <a:cxn ang="0">
                    <a:pos x="34" y="144"/>
                  </a:cxn>
                  <a:cxn ang="0">
                    <a:pos x="64" y="104"/>
                  </a:cxn>
                  <a:cxn ang="0">
                    <a:pos x="101" y="68"/>
                  </a:cxn>
                  <a:cxn ang="0">
                    <a:pos x="135" y="45"/>
                  </a:cxn>
                  <a:cxn ang="0">
                    <a:pos x="160" y="31"/>
                  </a:cxn>
                  <a:cxn ang="0">
                    <a:pos x="187" y="20"/>
                  </a:cxn>
                  <a:cxn ang="0">
                    <a:pos x="216" y="12"/>
                  </a:cxn>
                  <a:cxn ang="0">
                    <a:pos x="247" y="5"/>
                  </a:cxn>
                  <a:cxn ang="0">
                    <a:pos x="280" y="2"/>
                  </a:cxn>
                </a:cxnLst>
                <a:rect l="0" t="0" r="r" b="b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Freeform 490"/>
              <p:cNvSpPr>
                <a:spLocks/>
              </p:cNvSpPr>
              <p:nvPr/>
            </p:nvSpPr>
            <p:spPr bwMode="auto">
              <a:xfrm>
                <a:off x="2590" y="1296"/>
                <a:ext cx="94" cy="80"/>
              </a:xfrm>
              <a:custGeom>
                <a:avLst/>
                <a:gdLst/>
                <a:ahLst/>
                <a:cxnLst>
                  <a:cxn ang="0">
                    <a:pos x="267" y="2"/>
                  </a:cxn>
                  <a:cxn ang="0">
                    <a:pos x="306" y="8"/>
                  </a:cxn>
                  <a:cxn ang="0">
                    <a:pos x="344" y="20"/>
                  </a:cxn>
                  <a:cxn ang="0">
                    <a:pos x="378" y="39"/>
                  </a:cxn>
                  <a:cxn ang="0">
                    <a:pos x="409" y="63"/>
                  </a:cxn>
                  <a:cxn ang="0">
                    <a:pos x="434" y="91"/>
                  </a:cxn>
                  <a:cxn ang="0">
                    <a:pos x="452" y="124"/>
                  </a:cxn>
                  <a:cxn ang="0">
                    <a:pos x="458" y="150"/>
                  </a:cxn>
                  <a:cxn ang="0">
                    <a:pos x="460" y="169"/>
                  </a:cxn>
                  <a:cxn ang="0">
                    <a:pos x="458" y="197"/>
                  </a:cxn>
                  <a:cxn ang="0">
                    <a:pos x="449" y="237"/>
                  </a:cxn>
                  <a:cxn ang="0">
                    <a:pos x="433" y="276"/>
                  </a:cxn>
                  <a:cxn ang="0">
                    <a:pos x="408" y="315"/>
                  </a:cxn>
                  <a:cxn ang="0">
                    <a:pos x="378" y="348"/>
                  </a:cxn>
                  <a:cxn ang="0">
                    <a:pos x="349" y="370"/>
                  </a:cxn>
                  <a:cxn ang="0">
                    <a:pos x="328" y="381"/>
                  </a:cxn>
                  <a:cxn ang="0">
                    <a:pos x="306" y="391"/>
                  </a:cxn>
                  <a:cxn ang="0">
                    <a:pos x="282" y="397"/>
                  </a:cxn>
                  <a:cxn ang="0">
                    <a:pos x="256" y="401"/>
                  </a:cxn>
                  <a:cxn ang="0">
                    <a:pos x="227" y="402"/>
                  </a:cxn>
                  <a:cxn ang="0">
                    <a:pos x="197" y="400"/>
                  </a:cxn>
                  <a:cxn ang="0">
                    <a:pos x="167" y="395"/>
                  </a:cxn>
                  <a:cxn ang="0">
                    <a:pos x="140" y="387"/>
                  </a:cxn>
                  <a:cxn ang="0">
                    <a:pos x="116" y="378"/>
                  </a:cxn>
                  <a:cxn ang="0">
                    <a:pos x="95" y="367"/>
                  </a:cxn>
                  <a:cxn ang="0">
                    <a:pos x="76" y="353"/>
                  </a:cxn>
                  <a:cxn ang="0">
                    <a:pos x="52" y="332"/>
                  </a:cxn>
                  <a:cxn ang="0">
                    <a:pos x="30" y="301"/>
                  </a:cxn>
                  <a:cxn ang="0">
                    <a:pos x="14" y="269"/>
                  </a:cxn>
                  <a:cxn ang="0">
                    <a:pos x="5" y="239"/>
                  </a:cxn>
                  <a:cxn ang="0">
                    <a:pos x="1" y="214"/>
                  </a:cxn>
                  <a:cxn ang="0">
                    <a:pos x="2" y="187"/>
                  </a:cxn>
                  <a:cxn ang="0">
                    <a:pos x="12" y="154"/>
                  </a:cxn>
                  <a:cxn ang="0">
                    <a:pos x="29" y="120"/>
                  </a:cxn>
                  <a:cxn ang="0">
                    <a:pos x="54" y="88"/>
                  </a:cxn>
                  <a:cxn ang="0">
                    <a:pos x="85" y="58"/>
                  </a:cxn>
                  <a:cxn ang="0">
                    <a:pos x="123" y="33"/>
                  </a:cxn>
                  <a:cxn ang="0">
                    <a:pos x="168" y="14"/>
                  </a:cxn>
                  <a:cxn ang="0">
                    <a:pos x="206" y="4"/>
                  </a:cxn>
                  <a:cxn ang="0">
                    <a:pos x="233" y="2"/>
                  </a:cxn>
                </a:cxnLst>
                <a:rect l="0" t="0" r="r" b="b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Freeform 491"/>
              <p:cNvSpPr>
                <a:spLocks/>
              </p:cNvSpPr>
              <p:nvPr/>
            </p:nvSpPr>
            <p:spPr bwMode="auto">
              <a:xfrm>
                <a:off x="1632" y="2447"/>
                <a:ext cx="91" cy="143"/>
              </a:xfrm>
              <a:custGeom>
                <a:avLst/>
                <a:gdLst/>
                <a:ahLst/>
                <a:cxnLst>
                  <a:cxn ang="0">
                    <a:pos x="419" y="58"/>
                  </a:cxn>
                  <a:cxn ang="0">
                    <a:pos x="387" y="91"/>
                  </a:cxn>
                  <a:cxn ang="0">
                    <a:pos x="357" y="130"/>
                  </a:cxn>
                  <a:cxn ang="0">
                    <a:pos x="328" y="171"/>
                  </a:cxn>
                  <a:cxn ang="0">
                    <a:pos x="290" y="238"/>
                  </a:cxn>
                  <a:cxn ang="0">
                    <a:pos x="242" y="329"/>
                  </a:cxn>
                  <a:cxn ang="0">
                    <a:pos x="203" y="417"/>
                  </a:cxn>
                  <a:cxn ang="0">
                    <a:pos x="172" y="500"/>
                  </a:cxn>
                  <a:cxn ang="0">
                    <a:pos x="151" y="568"/>
                  </a:cxn>
                  <a:cxn ang="0">
                    <a:pos x="137" y="616"/>
                  </a:cxn>
                  <a:cxn ang="0">
                    <a:pos x="134" y="637"/>
                  </a:cxn>
                  <a:cxn ang="0">
                    <a:pos x="127" y="649"/>
                  </a:cxn>
                  <a:cxn ang="0">
                    <a:pos x="114" y="668"/>
                  </a:cxn>
                  <a:cxn ang="0">
                    <a:pos x="89" y="693"/>
                  </a:cxn>
                  <a:cxn ang="0">
                    <a:pos x="60" y="711"/>
                  </a:cxn>
                  <a:cxn ang="0">
                    <a:pos x="39" y="718"/>
                  </a:cxn>
                  <a:cxn ang="0">
                    <a:pos x="26" y="719"/>
                  </a:cxn>
                  <a:cxn ang="0">
                    <a:pos x="15" y="717"/>
                  </a:cxn>
                  <a:cxn ang="0">
                    <a:pos x="6" y="711"/>
                  </a:cxn>
                  <a:cxn ang="0">
                    <a:pos x="1" y="701"/>
                  </a:cxn>
                  <a:cxn ang="0">
                    <a:pos x="0" y="684"/>
                  </a:cxn>
                  <a:cxn ang="0">
                    <a:pos x="3" y="663"/>
                  </a:cxn>
                  <a:cxn ang="0">
                    <a:pos x="10" y="637"/>
                  </a:cxn>
                  <a:cxn ang="0">
                    <a:pos x="27" y="588"/>
                  </a:cxn>
                  <a:cxn ang="0">
                    <a:pos x="47" y="522"/>
                  </a:cxn>
                  <a:cxn ang="0">
                    <a:pos x="74" y="423"/>
                  </a:cxn>
                  <a:cxn ang="0">
                    <a:pos x="102" y="326"/>
                  </a:cxn>
                  <a:cxn ang="0">
                    <a:pos x="129" y="264"/>
                  </a:cxn>
                  <a:cxn ang="0">
                    <a:pos x="153" y="219"/>
                  </a:cxn>
                  <a:cxn ang="0">
                    <a:pos x="173" y="190"/>
                  </a:cxn>
                  <a:cxn ang="0">
                    <a:pos x="197" y="161"/>
                  </a:cxn>
                  <a:cxn ang="0">
                    <a:pos x="223" y="135"/>
                  </a:cxn>
                  <a:cxn ang="0">
                    <a:pos x="268" y="96"/>
                  </a:cxn>
                  <a:cxn ang="0">
                    <a:pos x="323" y="57"/>
                  </a:cxn>
                  <a:cxn ang="0">
                    <a:pos x="372" y="28"/>
                  </a:cxn>
                  <a:cxn ang="0">
                    <a:pos x="412" y="9"/>
                  </a:cxn>
                  <a:cxn ang="0">
                    <a:pos x="440" y="2"/>
                  </a:cxn>
                  <a:cxn ang="0">
                    <a:pos x="454" y="2"/>
                  </a:cxn>
                  <a:cxn ang="0">
                    <a:pos x="460" y="4"/>
                  </a:cxn>
                  <a:cxn ang="0">
                    <a:pos x="462" y="9"/>
                  </a:cxn>
                  <a:cxn ang="0">
                    <a:pos x="459" y="15"/>
                  </a:cxn>
                  <a:cxn ang="0">
                    <a:pos x="448" y="30"/>
                  </a:cxn>
                </a:cxnLst>
                <a:rect l="0" t="0" r="r" b="b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Freeform 492"/>
              <p:cNvSpPr>
                <a:spLocks/>
              </p:cNvSpPr>
              <p:nvPr/>
            </p:nvSpPr>
            <p:spPr bwMode="auto">
              <a:xfrm>
                <a:off x="1541" y="2481"/>
                <a:ext cx="94" cy="141"/>
              </a:xfrm>
              <a:custGeom>
                <a:avLst/>
                <a:gdLst/>
                <a:ahLst/>
                <a:cxnLst>
                  <a:cxn ang="0">
                    <a:pos x="424" y="57"/>
                  </a:cxn>
                  <a:cxn ang="0">
                    <a:pos x="392" y="91"/>
                  </a:cxn>
                  <a:cxn ang="0">
                    <a:pos x="362" y="130"/>
                  </a:cxn>
                  <a:cxn ang="0">
                    <a:pos x="333" y="170"/>
                  </a:cxn>
                  <a:cxn ang="0">
                    <a:pos x="293" y="236"/>
                  </a:cxn>
                  <a:cxn ang="0">
                    <a:pos x="247" y="327"/>
                  </a:cxn>
                  <a:cxn ang="0">
                    <a:pos x="208" y="417"/>
                  </a:cxn>
                  <a:cxn ang="0">
                    <a:pos x="177" y="499"/>
                  </a:cxn>
                  <a:cxn ang="0">
                    <a:pos x="155" y="566"/>
                  </a:cxn>
                  <a:cxn ang="0">
                    <a:pos x="142" y="615"/>
                  </a:cxn>
                  <a:cxn ang="0">
                    <a:pos x="137" y="635"/>
                  </a:cxn>
                  <a:cxn ang="0">
                    <a:pos x="132" y="649"/>
                  </a:cxn>
                  <a:cxn ang="0">
                    <a:pos x="117" y="668"/>
                  </a:cxn>
                  <a:cxn ang="0">
                    <a:pos x="92" y="691"/>
                  </a:cxn>
                  <a:cxn ang="0">
                    <a:pos x="62" y="710"/>
                  </a:cxn>
                  <a:cxn ang="0">
                    <a:pos x="40" y="718"/>
                  </a:cxn>
                  <a:cxn ang="0">
                    <a:pos x="27" y="720"/>
                  </a:cxn>
                  <a:cxn ang="0">
                    <a:pos x="16" y="718"/>
                  </a:cxn>
                  <a:cxn ang="0">
                    <a:pos x="7" y="711"/>
                  </a:cxn>
                  <a:cxn ang="0">
                    <a:pos x="1" y="701"/>
                  </a:cxn>
                  <a:cxn ang="0">
                    <a:pos x="0" y="686"/>
                  </a:cxn>
                  <a:cxn ang="0">
                    <a:pos x="2" y="666"/>
                  </a:cxn>
                  <a:cxn ang="0">
                    <a:pos x="10" y="640"/>
                  </a:cxn>
                  <a:cxn ang="0">
                    <a:pos x="27" y="591"/>
                  </a:cxn>
                  <a:cxn ang="0">
                    <a:pos x="48" y="524"/>
                  </a:cxn>
                  <a:cxn ang="0">
                    <a:pos x="75" y="423"/>
                  </a:cxn>
                  <a:cxn ang="0">
                    <a:pos x="105" y="326"/>
                  </a:cxn>
                  <a:cxn ang="0">
                    <a:pos x="131" y="263"/>
                  </a:cxn>
                  <a:cxn ang="0">
                    <a:pos x="157" y="218"/>
                  </a:cxn>
                  <a:cxn ang="0">
                    <a:pos x="177" y="188"/>
                  </a:cxn>
                  <a:cxn ang="0">
                    <a:pos x="201" y="161"/>
                  </a:cxn>
                  <a:cxn ang="0">
                    <a:pos x="228" y="133"/>
                  </a:cxn>
                  <a:cxn ang="0">
                    <a:pos x="272" y="96"/>
                  </a:cxn>
                  <a:cxn ang="0">
                    <a:pos x="328" y="56"/>
                  </a:cxn>
                  <a:cxn ang="0">
                    <a:pos x="377" y="27"/>
                  </a:cxn>
                  <a:cxn ang="0">
                    <a:pos x="417" y="9"/>
                  </a:cxn>
                  <a:cxn ang="0">
                    <a:pos x="445" y="0"/>
                  </a:cxn>
                  <a:cxn ang="0">
                    <a:pos x="459" y="0"/>
                  </a:cxn>
                  <a:cxn ang="0">
                    <a:pos x="464" y="2"/>
                  </a:cxn>
                  <a:cxn ang="0">
                    <a:pos x="465" y="7"/>
                  </a:cxn>
                  <a:cxn ang="0">
                    <a:pos x="464" y="15"/>
                  </a:cxn>
                  <a:cxn ang="0">
                    <a:pos x="453" y="30"/>
                  </a:cxn>
                </a:cxnLst>
                <a:rect l="0" t="0" r="r" b="b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Freeform 493"/>
              <p:cNvSpPr>
                <a:spLocks/>
              </p:cNvSpPr>
              <p:nvPr/>
            </p:nvSpPr>
            <p:spPr bwMode="auto">
              <a:xfrm>
                <a:off x="1462" y="2536"/>
                <a:ext cx="81" cy="149"/>
              </a:xfrm>
              <a:custGeom>
                <a:avLst/>
                <a:gdLst/>
                <a:ahLst/>
                <a:cxnLst>
                  <a:cxn ang="0">
                    <a:pos x="371" y="60"/>
                  </a:cxn>
                  <a:cxn ang="0">
                    <a:pos x="342" y="98"/>
                  </a:cxn>
                  <a:cxn ang="0">
                    <a:pos x="316" y="138"/>
                  </a:cxn>
                  <a:cxn ang="0">
                    <a:pos x="290" y="181"/>
                  </a:cxn>
                  <a:cxn ang="0">
                    <a:pos x="256" y="250"/>
                  </a:cxn>
                  <a:cxn ang="0">
                    <a:pos x="216" y="345"/>
                  </a:cxn>
                  <a:cxn ang="0">
                    <a:pos x="184" y="437"/>
                  </a:cxn>
                  <a:cxn ang="0">
                    <a:pos x="159" y="521"/>
                  </a:cxn>
                  <a:cxn ang="0">
                    <a:pos x="141" y="591"/>
                  </a:cxn>
                  <a:cxn ang="0">
                    <a:pos x="131" y="641"/>
                  </a:cxn>
                  <a:cxn ang="0">
                    <a:pos x="129" y="663"/>
                  </a:cxn>
                  <a:cxn ang="0">
                    <a:pos x="125" y="674"/>
                  </a:cxn>
                  <a:cxn ang="0">
                    <a:pos x="114" y="694"/>
                  </a:cxn>
                  <a:cxn ang="0">
                    <a:pos x="91" y="719"/>
                  </a:cxn>
                  <a:cxn ang="0">
                    <a:pos x="64" y="739"/>
                  </a:cxn>
                  <a:cxn ang="0">
                    <a:pos x="43" y="748"/>
                  </a:cxn>
                  <a:cxn ang="0">
                    <a:pos x="30" y="751"/>
                  </a:cxn>
                  <a:cxn ang="0">
                    <a:pos x="19" y="749"/>
                  </a:cxn>
                  <a:cxn ang="0">
                    <a:pos x="10" y="744"/>
                  </a:cxn>
                  <a:cxn ang="0">
                    <a:pos x="4" y="734"/>
                  </a:cxn>
                  <a:cxn ang="0">
                    <a:pos x="0" y="719"/>
                  </a:cxn>
                  <a:cxn ang="0">
                    <a:pos x="1" y="699"/>
                  </a:cxn>
                  <a:cxn ang="0">
                    <a:pos x="6" y="673"/>
                  </a:cxn>
                  <a:cxn ang="0">
                    <a:pos x="20" y="623"/>
                  </a:cxn>
                  <a:cxn ang="0">
                    <a:pos x="35" y="556"/>
                  </a:cxn>
                  <a:cxn ang="0">
                    <a:pos x="53" y="453"/>
                  </a:cxn>
                  <a:cxn ang="0">
                    <a:pos x="74" y="354"/>
                  </a:cxn>
                  <a:cxn ang="0">
                    <a:pos x="95" y="289"/>
                  </a:cxn>
                  <a:cxn ang="0">
                    <a:pos x="116" y="241"/>
                  </a:cxn>
                  <a:cxn ang="0">
                    <a:pos x="134" y="210"/>
                  </a:cxn>
                  <a:cxn ang="0">
                    <a:pos x="155" y="180"/>
                  </a:cxn>
                  <a:cxn ang="0">
                    <a:pos x="180" y="151"/>
                  </a:cxn>
                  <a:cxn ang="0">
                    <a:pos x="222" y="110"/>
                  </a:cxn>
                  <a:cxn ang="0">
                    <a:pos x="277" y="67"/>
                  </a:cxn>
                  <a:cxn ang="0">
                    <a:pos x="323" y="33"/>
                  </a:cxn>
                  <a:cxn ang="0">
                    <a:pos x="362" y="12"/>
                  </a:cxn>
                  <a:cxn ang="0">
                    <a:pos x="390" y="2"/>
                  </a:cxn>
                  <a:cxn ang="0">
                    <a:pos x="403" y="2"/>
                  </a:cxn>
                  <a:cxn ang="0">
                    <a:pos x="408" y="4"/>
                  </a:cxn>
                  <a:cxn ang="0">
                    <a:pos x="411" y="9"/>
                  </a:cxn>
                  <a:cxn ang="0">
                    <a:pos x="408" y="15"/>
                  </a:cxn>
                  <a:cxn ang="0">
                    <a:pos x="398" y="32"/>
                  </a:cxn>
                </a:cxnLst>
                <a:rect l="0" t="0" r="r" b="b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Freeform 494"/>
              <p:cNvSpPr>
                <a:spLocks/>
              </p:cNvSpPr>
              <p:nvPr/>
            </p:nvSpPr>
            <p:spPr bwMode="auto">
              <a:xfrm>
                <a:off x="1376" y="2602"/>
                <a:ext cx="76" cy="143"/>
              </a:xfrm>
              <a:custGeom>
                <a:avLst/>
                <a:gdLst/>
                <a:ahLst/>
                <a:cxnLst>
                  <a:cxn ang="0">
                    <a:pos x="346" y="59"/>
                  </a:cxn>
                  <a:cxn ang="0">
                    <a:pos x="318" y="95"/>
                  </a:cxn>
                  <a:cxn ang="0">
                    <a:pos x="292" y="133"/>
                  </a:cxn>
                  <a:cxn ang="0">
                    <a:pos x="268" y="174"/>
                  </a:cxn>
                  <a:cxn ang="0">
                    <a:pos x="236" y="239"/>
                  </a:cxn>
                  <a:cxn ang="0">
                    <a:pos x="201" y="327"/>
                  </a:cxn>
                  <a:cxn ang="0">
                    <a:pos x="173" y="412"/>
                  </a:cxn>
                  <a:cxn ang="0">
                    <a:pos x="153" y="491"/>
                  </a:cxn>
                  <a:cxn ang="0">
                    <a:pos x="141" y="556"/>
                  </a:cxn>
                  <a:cxn ang="0">
                    <a:pos x="135" y="602"/>
                  </a:cxn>
                  <a:cxn ang="0">
                    <a:pos x="132" y="622"/>
                  </a:cxn>
                  <a:cxn ang="0">
                    <a:pos x="129" y="636"/>
                  </a:cxn>
                  <a:cxn ang="0">
                    <a:pos x="116" y="656"/>
                  </a:cxn>
                  <a:cxn ang="0">
                    <a:pos x="92" y="681"/>
                  </a:cxn>
                  <a:cxn ang="0">
                    <a:pos x="64" y="701"/>
                  </a:cxn>
                  <a:cxn ang="0">
                    <a:pos x="42" y="709"/>
                  </a:cxn>
                  <a:cxn ang="0">
                    <a:pos x="30" y="712"/>
                  </a:cxn>
                  <a:cxn ang="0">
                    <a:pos x="19" y="711"/>
                  </a:cxn>
                  <a:cxn ang="0">
                    <a:pos x="10" y="704"/>
                  </a:cxn>
                  <a:cxn ang="0">
                    <a:pos x="2" y="694"/>
                  </a:cxn>
                  <a:cxn ang="0">
                    <a:pos x="0" y="679"/>
                  </a:cxn>
                  <a:cxn ang="0">
                    <a:pos x="0" y="659"/>
                  </a:cxn>
                  <a:cxn ang="0">
                    <a:pos x="6" y="632"/>
                  </a:cxn>
                  <a:cxn ang="0">
                    <a:pos x="19" y="583"/>
                  </a:cxn>
                  <a:cxn ang="0">
                    <a:pos x="31" y="518"/>
                  </a:cxn>
                  <a:cxn ang="0">
                    <a:pos x="44" y="426"/>
                  </a:cxn>
                  <a:cxn ang="0">
                    <a:pos x="57" y="336"/>
                  </a:cxn>
                  <a:cxn ang="0">
                    <a:pos x="75" y="278"/>
                  </a:cxn>
                  <a:cxn ang="0">
                    <a:pos x="94" y="235"/>
                  </a:cxn>
                  <a:cxn ang="0">
                    <a:pos x="110" y="208"/>
                  </a:cxn>
                  <a:cxn ang="0">
                    <a:pos x="130" y="179"/>
                  </a:cxn>
                  <a:cxn ang="0">
                    <a:pos x="155" y="151"/>
                  </a:cxn>
                  <a:cxn ang="0">
                    <a:pos x="196" y="110"/>
                  </a:cxn>
                  <a:cxn ang="0">
                    <a:pos x="250" y="65"/>
                  </a:cxn>
                  <a:cxn ang="0">
                    <a:pos x="296" y="33"/>
                  </a:cxn>
                  <a:cxn ang="0">
                    <a:pos x="334" y="12"/>
                  </a:cxn>
                  <a:cxn ang="0">
                    <a:pos x="363" y="2"/>
                  </a:cxn>
                  <a:cxn ang="0">
                    <a:pos x="377" y="0"/>
                  </a:cxn>
                  <a:cxn ang="0">
                    <a:pos x="382" y="3"/>
                  </a:cxn>
                  <a:cxn ang="0">
                    <a:pos x="384" y="8"/>
                  </a:cxn>
                  <a:cxn ang="0">
                    <a:pos x="382" y="15"/>
                  </a:cxn>
                  <a:cxn ang="0">
                    <a:pos x="373" y="30"/>
                  </a:cxn>
                </a:cxnLst>
                <a:rect l="0" t="0" r="r" b="b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Freeform 495"/>
              <p:cNvSpPr>
                <a:spLocks/>
              </p:cNvSpPr>
              <p:nvPr/>
            </p:nvSpPr>
            <p:spPr bwMode="auto">
              <a:xfrm>
                <a:off x="1290" y="2665"/>
                <a:ext cx="76" cy="143"/>
              </a:xfrm>
              <a:custGeom>
                <a:avLst/>
                <a:gdLst/>
                <a:ahLst/>
                <a:cxnLst>
                  <a:cxn ang="0">
                    <a:pos x="347" y="60"/>
                  </a:cxn>
                  <a:cxn ang="0">
                    <a:pos x="318" y="96"/>
                  </a:cxn>
                  <a:cxn ang="0">
                    <a:pos x="292" y="135"/>
                  </a:cxn>
                  <a:cxn ang="0">
                    <a:pos x="269" y="176"/>
                  </a:cxn>
                  <a:cxn ang="0">
                    <a:pos x="236" y="241"/>
                  </a:cxn>
                  <a:cxn ang="0">
                    <a:pos x="201" y="330"/>
                  </a:cxn>
                  <a:cxn ang="0">
                    <a:pos x="174" y="415"/>
                  </a:cxn>
                  <a:cxn ang="0">
                    <a:pos x="154" y="492"/>
                  </a:cxn>
                  <a:cxn ang="0">
                    <a:pos x="135" y="582"/>
                  </a:cxn>
                  <a:cxn ang="0">
                    <a:pos x="130" y="623"/>
                  </a:cxn>
                  <a:cxn ang="0">
                    <a:pos x="125" y="636"/>
                  </a:cxn>
                  <a:cxn ang="0">
                    <a:pos x="113" y="655"/>
                  </a:cxn>
                  <a:cxn ang="0">
                    <a:pos x="89" y="682"/>
                  </a:cxn>
                  <a:cxn ang="0">
                    <a:pos x="61" y="700"/>
                  </a:cxn>
                  <a:cxn ang="0">
                    <a:pos x="41" y="710"/>
                  </a:cxn>
                  <a:cxn ang="0">
                    <a:pos x="28" y="712"/>
                  </a:cxn>
                  <a:cxn ang="0">
                    <a:pos x="18" y="710"/>
                  </a:cxn>
                  <a:cxn ang="0">
                    <a:pos x="9" y="705"/>
                  </a:cxn>
                  <a:cxn ang="0">
                    <a:pos x="3" y="695"/>
                  </a:cxn>
                  <a:cxn ang="0">
                    <a:pos x="0" y="680"/>
                  </a:cxn>
                  <a:cxn ang="0">
                    <a:pos x="2" y="659"/>
                  </a:cxn>
                  <a:cxn ang="0">
                    <a:pos x="8" y="633"/>
                  </a:cxn>
                  <a:cxn ang="0">
                    <a:pos x="21" y="583"/>
                  </a:cxn>
                  <a:cxn ang="0">
                    <a:pos x="34" y="519"/>
                  </a:cxn>
                  <a:cxn ang="0">
                    <a:pos x="46" y="426"/>
                  </a:cxn>
                  <a:cxn ang="0">
                    <a:pos x="60" y="336"/>
                  </a:cxn>
                  <a:cxn ang="0">
                    <a:pos x="76" y="279"/>
                  </a:cxn>
                  <a:cxn ang="0">
                    <a:pos x="96" y="236"/>
                  </a:cxn>
                  <a:cxn ang="0">
                    <a:pos x="113" y="207"/>
                  </a:cxn>
                  <a:cxn ang="0">
                    <a:pos x="133" y="179"/>
                  </a:cxn>
                  <a:cxn ang="0">
                    <a:pos x="156" y="151"/>
                  </a:cxn>
                  <a:cxn ang="0">
                    <a:pos x="199" y="110"/>
                  </a:cxn>
                  <a:cxn ang="0">
                    <a:pos x="251" y="65"/>
                  </a:cxn>
                  <a:cxn ang="0">
                    <a:pos x="298" y="33"/>
                  </a:cxn>
                  <a:cxn ang="0">
                    <a:pos x="336" y="11"/>
                  </a:cxn>
                  <a:cxn ang="0">
                    <a:pos x="365" y="1"/>
                  </a:cxn>
                  <a:cxn ang="0">
                    <a:pos x="380" y="0"/>
                  </a:cxn>
                  <a:cxn ang="0">
                    <a:pos x="385" y="3"/>
                  </a:cxn>
                  <a:cxn ang="0">
                    <a:pos x="386" y="8"/>
                  </a:cxn>
                  <a:cxn ang="0">
                    <a:pos x="385" y="15"/>
                  </a:cxn>
                  <a:cxn ang="0">
                    <a:pos x="375" y="30"/>
                  </a:cxn>
                </a:cxnLst>
                <a:rect l="0" t="0" r="r" b="b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Freeform 496"/>
              <p:cNvSpPr>
                <a:spLocks/>
              </p:cNvSpPr>
              <p:nvPr/>
            </p:nvSpPr>
            <p:spPr bwMode="auto">
              <a:xfrm>
                <a:off x="1217" y="2745"/>
                <a:ext cx="52" cy="123"/>
              </a:xfrm>
              <a:custGeom>
                <a:avLst/>
                <a:gdLst/>
                <a:ahLst/>
                <a:cxnLst>
                  <a:cxn ang="0">
                    <a:pos x="234" y="111"/>
                  </a:cxn>
                  <a:cxn ang="0">
                    <a:pos x="209" y="181"/>
                  </a:cxn>
                  <a:cxn ang="0">
                    <a:pos x="187" y="250"/>
                  </a:cxn>
                  <a:cxn ang="0">
                    <a:pos x="169" y="317"/>
                  </a:cxn>
                  <a:cxn ang="0">
                    <a:pos x="149" y="407"/>
                  </a:cxn>
                  <a:cxn ang="0">
                    <a:pos x="133" y="501"/>
                  </a:cxn>
                  <a:cxn ang="0">
                    <a:pos x="129" y="537"/>
                  </a:cxn>
                  <a:cxn ang="0">
                    <a:pos x="124" y="549"/>
                  </a:cxn>
                  <a:cxn ang="0">
                    <a:pos x="112" y="568"/>
                  </a:cxn>
                  <a:cxn ang="0">
                    <a:pos x="88" y="593"/>
                  </a:cxn>
                  <a:cxn ang="0">
                    <a:pos x="61" y="613"/>
                  </a:cxn>
                  <a:cxn ang="0">
                    <a:pos x="40" y="623"/>
                  </a:cxn>
                  <a:cxn ang="0">
                    <a:pos x="27" y="625"/>
                  </a:cxn>
                  <a:cxn ang="0">
                    <a:pos x="16" y="624"/>
                  </a:cxn>
                  <a:cxn ang="0">
                    <a:pos x="7" y="619"/>
                  </a:cxn>
                  <a:cxn ang="0">
                    <a:pos x="2" y="609"/>
                  </a:cxn>
                  <a:cxn ang="0">
                    <a:pos x="0" y="594"/>
                  </a:cxn>
                  <a:cxn ang="0">
                    <a:pos x="1" y="574"/>
                  </a:cxn>
                  <a:cxn ang="0">
                    <a:pos x="7" y="547"/>
                  </a:cxn>
                  <a:cxn ang="0">
                    <a:pos x="21" y="498"/>
                  </a:cxn>
                  <a:cxn ang="0">
                    <a:pos x="35" y="436"/>
                  </a:cxn>
                  <a:cxn ang="0">
                    <a:pos x="50" y="350"/>
                  </a:cxn>
                  <a:cxn ang="0">
                    <a:pos x="63" y="271"/>
                  </a:cxn>
                  <a:cxn ang="0">
                    <a:pos x="76" y="222"/>
                  </a:cxn>
                  <a:cxn ang="0">
                    <a:pos x="93" y="177"/>
                  </a:cxn>
                  <a:cxn ang="0">
                    <a:pos x="118" y="136"/>
                  </a:cxn>
                  <a:cxn ang="0">
                    <a:pos x="184" y="65"/>
                  </a:cxn>
                  <a:cxn ang="0">
                    <a:pos x="235" y="16"/>
                  </a:cxn>
                  <a:cxn ang="0">
                    <a:pos x="255" y="3"/>
                  </a:cxn>
                  <a:cxn ang="0">
                    <a:pos x="264" y="0"/>
                  </a:cxn>
                  <a:cxn ang="0">
                    <a:pos x="268" y="1"/>
                  </a:cxn>
                  <a:cxn ang="0">
                    <a:pos x="269" y="10"/>
                  </a:cxn>
                  <a:cxn ang="0">
                    <a:pos x="262" y="44"/>
                  </a:cxn>
                </a:cxnLst>
                <a:rect l="0" t="0" r="r" b="b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Freeform 497"/>
              <p:cNvSpPr>
                <a:spLocks/>
              </p:cNvSpPr>
              <p:nvPr/>
            </p:nvSpPr>
            <p:spPr bwMode="auto">
              <a:xfrm>
                <a:off x="1131" y="2826"/>
                <a:ext cx="57" cy="126"/>
              </a:xfrm>
              <a:custGeom>
                <a:avLst/>
                <a:gdLst/>
                <a:ahLst/>
                <a:cxnLst>
                  <a:cxn ang="0">
                    <a:pos x="236" y="108"/>
                  </a:cxn>
                  <a:cxn ang="0">
                    <a:pos x="210" y="179"/>
                  </a:cxn>
                  <a:cxn ang="0">
                    <a:pos x="179" y="284"/>
                  </a:cxn>
                  <a:cxn ang="0">
                    <a:pos x="150" y="407"/>
                  </a:cxn>
                  <a:cxn ang="0">
                    <a:pos x="135" y="498"/>
                  </a:cxn>
                  <a:cxn ang="0">
                    <a:pos x="131" y="533"/>
                  </a:cxn>
                  <a:cxn ang="0">
                    <a:pos x="127" y="546"/>
                  </a:cxn>
                  <a:cxn ang="0">
                    <a:pos x="115" y="567"/>
                  </a:cxn>
                  <a:cxn ang="0">
                    <a:pos x="91" y="592"/>
                  </a:cxn>
                  <a:cxn ang="0">
                    <a:pos x="64" y="613"/>
                  </a:cxn>
                  <a:cxn ang="0">
                    <a:pos x="43" y="623"/>
                  </a:cxn>
                  <a:cxn ang="0">
                    <a:pos x="30" y="626"/>
                  </a:cxn>
                  <a:cxn ang="0">
                    <a:pos x="19" y="625"/>
                  </a:cxn>
                  <a:cxn ang="0">
                    <a:pos x="10" y="620"/>
                  </a:cxn>
                  <a:cxn ang="0">
                    <a:pos x="4" y="610"/>
                  </a:cxn>
                  <a:cxn ang="0">
                    <a:pos x="0" y="596"/>
                  </a:cxn>
                  <a:cxn ang="0">
                    <a:pos x="1" y="575"/>
                  </a:cxn>
                  <a:cxn ang="0">
                    <a:pos x="8" y="548"/>
                  </a:cxn>
                  <a:cxn ang="0">
                    <a:pos x="21" y="500"/>
                  </a:cxn>
                  <a:cxn ang="0">
                    <a:pos x="36" y="436"/>
                  </a:cxn>
                  <a:cxn ang="0">
                    <a:pos x="51" y="349"/>
                  </a:cxn>
                  <a:cxn ang="0">
                    <a:pos x="65" y="270"/>
                  </a:cxn>
                  <a:cxn ang="0">
                    <a:pos x="76" y="221"/>
                  </a:cxn>
                  <a:cxn ang="0">
                    <a:pos x="95" y="176"/>
                  </a:cxn>
                  <a:cxn ang="0">
                    <a:pos x="112" y="147"/>
                  </a:cxn>
                  <a:cxn ang="0">
                    <a:pos x="127" y="127"/>
                  </a:cxn>
                  <a:cxn ang="0">
                    <a:pos x="185" y="65"/>
                  </a:cxn>
                  <a:cxn ang="0">
                    <a:pos x="237" y="18"/>
                  </a:cxn>
                  <a:cxn ang="0">
                    <a:pos x="258" y="3"/>
                  </a:cxn>
                  <a:cxn ang="0">
                    <a:pos x="268" y="0"/>
                  </a:cxn>
                  <a:cxn ang="0">
                    <a:pos x="271" y="2"/>
                  </a:cxn>
                  <a:cxn ang="0">
                    <a:pos x="273" y="9"/>
                  </a:cxn>
                  <a:cxn ang="0">
                    <a:pos x="268" y="28"/>
                  </a:cxn>
                  <a:cxn ang="0">
                    <a:pos x="257" y="55"/>
                  </a:cxn>
                </a:cxnLst>
                <a:rect l="0" t="0" r="r" b="b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Freeform 498"/>
              <p:cNvSpPr>
                <a:spLocks/>
              </p:cNvSpPr>
              <p:nvPr/>
            </p:nvSpPr>
            <p:spPr bwMode="auto">
              <a:xfrm>
                <a:off x="1016" y="2909"/>
                <a:ext cx="107" cy="166"/>
              </a:xfrm>
              <a:custGeom>
                <a:avLst/>
                <a:gdLst/>
                <a:ahLst/>
                <a:cxnLst>
                  <a:cxn ang="0">
                    <a:pos x="539" y="37"/>
                  </a:cxn>
                  <a:cxn ang="0">
                    <a:pos x="535" y="82"/>
                  </a:cxn>
                  <a:cxn ang="0">
                    <a:pos x="526" y="122"/>
                  </a:cxn>
                  <a:cxn ang="0">
                    <a:pos x="514" y="158"/>
                  </a:cxn>
                  <a:cxn ang="0">
                    <a:pos x="498" y="195"/>
                  </a:cxn>
                  <a:cxn ang="0">
                    <a:pos x="476" y="230"/>
                  </a:cxn>
                  <a:cxn ang="0">
                    <a:pos x="438" y="284"/>
                  </a:cxn>
                  <a:cxn ang="0">
                    <a:pos x="369" y="376"/>
                  </a:cxn>
                  <a:cxn ang="0">
                    <a:pos x="274" y="515"/>
                  </a:cxn>
                  <a:cxn ang="0">
                    <a:pos x="193" y="630"/>
                  </a:cxn>
                  <a:cxn ang="0">
                    <a:pos x="139" y="704"/>
                  </a:cxn>
                  <a:cxn ang="0">
                    <a:pos x="87" y="767"/>
                  </a:cxn>
                  <a:cxn ang="0">
                    <a:pos x="41" y="816"/>
                  </a:cxn>
                  <a:cxn ang="0">
                    <a:pos x="12" y="840"/>
                  </a:cxn>
                  <a:cxn ang="0">
                    <a:pos x="2" y="842"/>
                  </a:cxn>
                  <a:cxn ang="0">
                    <a:pos x="0" y="835"/>
                  </a:cxn>
                  <a:cxn ang="0">
                    <a:pos x="5" y="817"/>
                  </a:cxn>
                  <a:cxn ang="0">
                    <a:pos x="25" y="776"/>
                  </a:cxn>
                  <a:cxn ang="0">
                    <a:pos x="68" y="700"/>
                  </a:cxn>
                  <a:cxn ang="0">
                    <a:pos x="152" y="559"/>
                  </a:cxn>
                  <a:cxn ang="0">
                    <a:pos x="237" y="416"/>
                  </a:cxn>
                  <a:cxn ang="0">
                    <a:pos x="282" y="337"/>
                  </a:cxn>
                  <a:cxn ang="0">
                    <a:pos x="312" y="277"/>
                  </a:cxn>
                  <a:cxn ang="0">
                    <a:pos x="345" y="217"/>
                  </a:cxn>
                  <a:cxn ang="0">
                    <a:pos x="384" y="158"/>
                  </a:cxn>
                  <a:cxn ang="0">
                    <a:pos x="424" y="102"/>
                  </a:cxn>
                  <a:cxn ang="0">
                    <a:pos x="464" y="56"/>
                  </a:cxn>
                  <a:cxn ang="0">
                    <a:pos x="498" y="21"/>
                  </a:cxn>
                  <a:cxn ang="0">
                    <a:pos x="517" y="5"/>
                  </a:cxn>
                  <a:cxn ang="0">
                    <a:pos x="527" y="0"/>
                  </a:cxn>
                  <a:cxn ang="0">
                    <a:pos x="535" y="1"/>
                  </a:cxn>
                  <a:cxn ang="0">
                    <a:pos x="539" y="7"/>
                  </a:cxn>
                </a:cxnLst>
                <a:rect l="0" t="0" r="r" b="b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1736" y="2421"/>
                <a:ext cx="115" cy="138"/>
              </a:xfrm>
              <a:custGeom>
                <a:avLst/>
                <a:gdLst/>
                <a:ahLst/>
                <a:cxnLst>
                  <a:cxn ang="0">
                    <a:pos x="53" y="462"/>
                  </a:cxn>
                  <a:cxn ang="0">
                    <a:pos x="104" y="332"/>
                  </a:cxn>
                  <a:cxn ang="0">
                    <a:pos x="140" y="251"/>
                  </a:cxn>
                  <a:cxn ang="0">
                    <a:pos x="173" y="194"/>
                  </a:cxn>
                  <a:cxn ang="0">
                    <a:pos x="196" y="161"/>
                  </a:cxn>
                  <a:cxn ang="0">
                    <a:pos x="222" y="128"/>
                  </a:cxn>
                  <a:cxn ang="0">
                    <a:pos x="252" y="100"/>
                  </a:cxn>
                  <a:cxn ang="0">
                    <a:pos x="285" y="73"/>
                  </a:cxn>
                  <a:cxn ang="0">
                    <a:pos x="321" y="51"/>
                  </a:cxn>
                  <a:cxn ang="0">
                    <a:pos x="361" y="32"/>
                  </a:cxn>
                  <a:cxn ang="0">
                    <a:pos x="406" y="17"/>
                  </a:cxn>
                  <a:cxn ang="0">
                    <a:pos x="473" y="5"/>
                  </a:cxn>
                  <a:cxn ang="0">
                    <a:pos x="523" y="0"/>
                  </a:cxn>
                  <a:cxn ang="0">
                    <a:pos x="547" y="0"/>
                  </a:cxn>
                  <a:cxn ang="0">
                    <a:pos x="564" y="2"/>
                  </a:cxn>
                  <a:cxn ang="0">
                    <a:pos x="576" y="9"/>
                  </a:cxn>
                  <a:cxn ang="0">
                    <a:pos x="581" y="16"/>
                  </a:cxn>
                  <a:cxn ang="0">
                    <a:pos x="581" y="25"/>
                  </a:cxn>
                  <a:cxn ang="0">
                    <a:pos x="574" y="42"/>
                  </a:cxn>
                  <a:cxn ang="0">
                    <a:pos x="553" y="70"/>
                  </a:cxn>
                  <a:cxn ang="0">
                    <a:pos x="507" y="115"/>
                  </a:cxn>
                  <a:cxn ang="0">
                    <a:pos x="438" y="175"/>
                  </a:cxn>
                  <a:cxn ang="0">
                    <a:pos x="360" y="239"/>
                  </a:cxn>
                  <a:cxn ang="0">
                    <a:pos x="300" y="296"/>
                  </a:cxn>
                  <a:cxn ang="0">
                    <a:pos x="262" y="336"/>
                  </a:cxn>
                  <a:cxn ang="0">
                    <a:pos x="229" y="378"/>
                  </a:cxn>
                  <a:cxn ang="0">
                    <a:pos x="200" y="423"/>
                  </a:cxn>
                  <a:cxn ang="0">
                    <a:pos x="151" y="518"/>
                  </a:cxn>
                  <a:cxn ang="0">
                    <a:pos x="106" y="599"/>
                  </a:cxn>
                  <a:cxn ang="0">
                    <a:pos x="81" y="639"/>
                  </a:cxn>
                  <a:cxn ang="0">
                    <a:pos x="60" y="668"/>
                  </a:cxn>
                  <a:cxn ang="0">
                    <a:pos x="43" y="686"/>
                  </a:cxn>
                  <a:cxn ang="0">
                    <a:pos x="28" y="696"/>
                  </a:cxn>
                  <a:cxn ang="0">
                    <a:pos x="17" y="699"/>
                  </a:cxn>
                  <a:cxn ang="0">
                    <a:pos x="9" y="694"/>
                  </a:cxn>
                  <a:cxn ang="0">
                    <a:pos x="4" y="684"/>
                  </a:cxn>
                  <a:cxn ang="0">
                    <a:pos x="0" y="661"/>
                  </a:cxn>
                  <a:cxn ang="0">
                    <a:pos x="3" y="619"/>
                  </a:cxn>
                  <a:cxn ang="0">
                    <a:pos x="13" y="573"/>
                  </a:cxn>
                </a:cxnLst>
                <a:rect l="0" t="0" r="r" b="b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1749" y="2596"/>
                <a:ext cx="50" cy="278"/>
              </a:xfrm>
              <a:custGeom>
                <a:avLst/>
                <a:gdLst/>
                <a:ahLst/>
                <a:cxnLst>
                  <a:cxn ang="0">
                    <a:pos x="258" y="96"/>
                  </a:cxn>
                  <a:cxn ang="0">
                    <a:pos x="245" y="179"/>
                  </a:cxn>
                  <a:cxn ang="0">
                    <a:pos x="228" y="300"/>
                  </a:cxn>
                  <a:cxn ang="0">
                    <a:pos x="215" y="455"/>
                  </a:cxn>
                  <a:cxn ang="0">
                    <a:pos x="210" y="601"/>
                  </a:cxn>
                  <a:cxn ang="0">
                    <a:pos x="210" y="735"/>
                  </a:cxn>
                  <a:cxn ang="0">
                    <a:pos x="213" y="856"/>
                  </a:cxn>
                  <a:cxn ang="0">
                    <a:pos x="218" y="963"/>
                  </a:cxn>
                  <a:cxn ang="0">
                    <a:pos x="222" y="1050"/>
                  </a:cxn>
                  <a:cxn ang="0">
                    <a:pos x="221" y="1122"/>
                  </a:cxn>
                  <a:cxn ang="0">
                    <a:pos x="211" y="1195"/>
                  </a:cxn>
                  <a:cxn ang="0">
                    <a:pos x="193" y="1267"/>
                  </a:cxn>
                  <a:cxn ang="0">
                    <a:pos x="170" y="1329"/>
                  </a:cxn>
                  <a:cxn ang="0">
                    <a:pos x="151" y="1364"/>
                  </a:cxn>
                  <a:cxn ang="0">
                    <a:pos x="139" y="1381"/>
                  </a:cxn>
                  <a:cxn ang="0">
                    <a:pos x="126" y="1389"/>
                  </a:cxn>
                  <a:cxn ang="0">
                    <a:pos x="114" y="1391"/>
                  </a:cxn>
                  <a:cxn ang="0">
                    <a:pos x="102" y="1382"/>
                  </a:cxn>
                  <a:cxn ang="0">
                    <a:pos x="92" y="1363"/>
                  </a:cxn>
                  <a:cxn ang="0">
                    <a:pos x="84" y="1333"/>
                  </a:cxn>
                  <a:cxn ang="0">
                    <a:pos x="76" y="1291"/>
                  </a:cxn>
                  <a:cxn ang="0">
                    <a:pos x="69" y="1208"/>
                  </a:cxn>
                  <a:cxn ang="0">
                    <a:pos x="55" y="1080"/>
                  </a:cxn>
                  <a:cxn ang="0">
                    <a:pos x="37" y="941"/>
                  </a:cxn>
                  <a:cxn ang="0">
                    <a:pos x="21" y="797"/>
                  </a:cxn>
                  <a:cxn ang="0">
                    <a:pos x="7" y="655"/>
                  </a:cxn>
                  <a:cxn ang="0">
                    <a:pos x="0" y="524"/>
                  </a:cxn>
                  <a:cxn ang="0">
                    <a:pos x="0" y="437"/>
                  </a:cxn>
                  <a:cxn ang="0">
                    <a:pos x="4" y="386"/>
                  </a:cxn>
                  <a:cxn ang="0">
                    <a:pos x="9" y="341"/>
                  </a:cxn>
                  <a:cxn ang="0">
                    <a:pos x="19" y="302"/>
                  </a:cxn>
                  <a:cxn ang="0">
                    <a:pos x="39" y="257"/>
                  </a:cxn>
                  <a:cxn ang="0">
                    <a:pos x="76" y="195"/>
                  </a:cxn>
                  <a:cxn ang="0">
                    <a:pos x="119" y="133"/>
                  </a:cxn>
                  <a:cxn ang="0">
                    <a:pos x="163" y="76"/>
                  </a:cxn>
                  <a:cxn ang="0">
                    <a:pos x="205" y="31"/>
                  </a:cxn>
                  <a:cxn ang="0">
                    <a:pos x="232" y="10"/>
                  </a:cxn>
                  <a:cxn ang="0">
                    <a:pos x="247" y="1"/>
                  </a:cxn>
                  <a:cxn ang="0">
                    <a:pos x="258" y="0"/>
                  </a:cxn>
                  <a:cxn ang="0">
                    <a:pos x="267" y="5"/>
                  </a:cxn>
                  <a:cxn ang="0">
                    <a:pos x="271" y="19"/>
                  </a:cxn>
                  <a:cxn ang="0">
                    <a:pos x="270" y="40"/>
                  </a:cxn>
                </a:cxnLst>
                <a:rect l="0" t="0" r="r" b="b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1663" y="2725"/>
                <a:ext cx="55" cy="278"/>
              </a:xfrm>
              <a:custGeom>
                <a:avLst/>
                <a:gdLst/>
                <a:ahLst/>
                <a:cxnLst>
                  <a:cxn ang="0">
                    <a:pos x="259" y="97"/>
                  </a:cxn>
                  <a:cxn ang="0">
                    <a:pos x="245" y="179"/>
                  </a:cxn>
                  <a:cxn ang="0">
                    <a:pos x="229" y="300"/>
                  </a:cxn>
                  <a:cxn ang="0">
                    <a:pos x="216" y="455"/>
                  </a:cxn>
                  <a:cxn ang="0">
                    <a:pos x="210" y="600"/>
                  </a:cxn>
                  <a:cxn ang="0">
                    <a:pos x="211" y="733"/>
                  </a:cxn>
                  <a:cxn ang="0">
                    <a:pos x="215" y="854"/>
                  </a:cxn>
                  <a:cxn ang="0">
                    <a:pos x="219" y="959"/>
                  </a:cxn>
                  <a:cxn ang="0">
                    <a:pos x="223" y="1047"/>
                  </a:cxn>
                  <a:cxn ang="0">
                    <a:pos x="221" y="1119"/>
                  </a:cxn>
                  <a:cxn ang="0">
                    <a:pos x="211" y="1194"/>
                  </a:cxn>
                  <a:cxn ang="0">
                    <a:pos x="194" y="1266"/>
                  </a:cxn>
                  <a:cxn ang="0">
                    <a:pos x="171" y="1330"/>
                  </a:cxn>
                  <a:cxn ang="0">
                    <a:pos x="151" y="1365"/>
                  </a:cxn>
                  <a:cxn ang="0">
                    <a:pos x="139" y="1381"/>
                  </a:cxn>
                  <a:cxn ang="0">
                    <a:pos x="127" y="1391"/>
                  </a:cxn>
                  <a:cxn ang="0">
                    <a:pos x="114" y="1391"/>
                  </a:cxn>
                  <a:cxn ang="0">
                    <a:pos x="103" y="1384"/>
                  </a:cxn>
                  <a:cxn ang="0">
                    <a:pos x="93" y="1365"/>
                  </a:cxn>
                  <a:cxn ang="0">
                    <a:pos x="84" y="1335"/>
                  </a:cxn>
                  <a:cxn ang="0">
                    <a:pos x="78" y="1293"/>
                  </a:cxn>
                  <a:cxn ang="0">
                    <a:pos x="69" y="1209"/>
                  </a:cxn>
                  <a:cxn ang="0">
                    <a:pos x="55" y="1079"/>
                  </a:cxn>
                  <a:cxn ang="0">
                    <a:pos x="39" y="941"/>
                  </a:cxn>
                  <a:cxn ang="0">
                    <a:pos x="23" y="797"/>
                  </a:cxn>
                  <a:cxn ang="0">
                    <a:pos x="9" y="656"/>
                  </a:cxn>
                  <a:cxn ang="0">
                    <a:pos x="2" y="525"/>
                  </a:cxn>
                  <a:cxn ang="0">
                    <a:pos x="2" y="438"/>
                  </a:cxn>
                  <a:cxn ang="0">
                    <a:pos x="4" y="386"/>
                  </a:cxn>
                  <a:cxn ang="0">
                    <a:pos x="10" y="341"/>
                  </a:cxn>
                  <a:cxn ang="0">
                    <a:pos x="19" y="304"/>
                  </a:cxn>
                  <a:cxn ang="0">
                    <a:pos x="40" y="258"/>
                  </a:cxn>
                  <a:cxn ang="0">
                    <a:pos x="77" y="193"/>
                  </a:cxn>
                  <a:cxn ang="0">
                    <a:pos x="119" y="131"/>
                  </a:cxn>
                  <a:cxn ang="0">
                    <a:pos x="164" y="73"/>
                  </a:cxn>
                  <a:cxn ang="0">
                    <a:pos x="206" y="29"/>
                  </a:cxn>
                  <a:cxn ang="0">
                    <a:pos x="233" y="8"/>
                  </a:cxn>
                  <a:cxn ang="0">
                    <a:pos x="248" y="1"/>
                  </a:cxn>
                  <a:cxn ang="0">
                    <a:pos x="260" y="0"/>
                  </a:cxn>
                  <a:cxn ang="0">
                    <a:pos x="268" y="6"/>
                  </a:cxn>
                  <a:cxn ang="0">
                    <a:pos x="271" y="19"/>
                  </a:cxn>
                  <a:cxn ang="0">
                    <a:pos x="270" y="41"/>
                  </a:cxn>
                </a:cxnLst>
                <a:rect l="0" t="0" r="r" b="b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1603" y="2874"/>
                <a:ext cx="39" cy="275"/>
              </a:xfrm>
              <a:custGeom>
                <a:avLst/>
                <a:gdLst/>
                <a:ahLst/>
                <a:cxnLst>
                  <a:cxn ang="0">
                    <a:pos x="178" y="96"/>
                  </a:cxn>
                  <a:cxn ang="0">
                    <a:pos x="165" y="178"/>
                  </a:cxn>
                  <a:cxn ang="0">
                    <a:pos x="156" y="256"/>
                  </a:cxn>
                  <a:cxn ang="0">
                    <a:pos x="151" y="332"/>
                  </a:cxn>
                  <a:cxn ang="0">
                    <a:pos x="149" y="406"/>
                  </a:cxn>
                  <a:cxn ang="0">
                    <a:pos x="149" y="478"/>
                  </a:cxn>
                  <a:cxn ang="0">
                    <a:pos x="154" y="581"/>
                  </a:cxn>
                  <a:cxn ang="0">
                    <a:pos x="165" y="709"/>
                  </a:cxn>
                  <a:cxn ang="0">
                    <a:pos x="178" y="829"/>
                  </a:cxn>
                  <a:cxn ang="0">
                    <a:pos x="192" y="941"/>
                  </a:cxn>
                  <a:cxn ang="0">
                    <a:pos x="200" y="1048"/>
                  </a:cxn>
                  <a:cxn ang="0">
                    <a:pos x="200" y="1131"/>
                  </a:cxn>
                  <a:cxn ang="0">
                    <a:pos x="192" y="1201"/>
                  </a:cxn>
                  <a:cxn ang="0">
                    <a:pos x="178" y="1268"/>
                  </a:cxn>
                  <a:cxn ang="0">
                    <a:pos x="161" y="1325"/>
                  </a:cxn>
                  <a:cxn ang="0">
                    <a:pos x="146" y="1355"/>
                  </a:cxn>
                  <a:cxn ang="0">
                    <a:pos x="136" y="1368"/>
                  </a:cxn>
                  <a:cxn ang="0">
                    <a:pos x="126" y="1375"/>
                  </a:cxn>
                  <a:cxn ang="0">
                    <a:pos x="116" y="1372"/>
                  </a:cxn>
                  <a:cxn ang="0">
                    <a:pos x="107" y="1361"/>
                  </a:cxn>
                  <a:cxn ang="0">
                    <a:pos x="99" y="1341"/>
                  </a:cxn>
                  <a:cxn ang="0">
                    <a:pos x="91" y="1310"/>
                  </a:cxn>
                  <a:cxn ang="0">
                    <a:pos x="85" y="1266"/>
                  </a:cxn>
                  <a:cxn ang="0">
                    <a:pos x="77" y="1185"/>
                  </a:cxn>
                  <a:cxn ang="0">
                    <a:pos x="65" y="1074"/>
                  </a:cxn>
                  <a:cxn ang="0">
                    <a:pos x="41" y="908"/>
                  </a:cxn>
                  <a:cxn ang="0">
                    <a:pos x="20" y="749"/>
                  </a:cxn>
                  <a:cxn ang="0">
                    <a:pos x="9" y="652"/>
                  </a:cxn>
                  <a:cxn ang="0">
                    <a:pos x="1" y="565"/>
                  </a:cxn>
                  <a:cxn ang="0">
                    <a:pos x="1" y="487"/>
                  </a:cxn>
                  <a:cxn ang="0">
                    <a:pos x="9" y="424"/>
                  </a:cxn>
                  <a:cxn ang="0">
                    <a:pos x="19" y="364"/>
                  </a:cxn>
                  <a:cxn ang="0">
                    <a:pos x="40" y="280"/>
                  </a:cxn>
                  <a:cxn ang="0">
                    <a:pos x="72" y="181"/>
                  </a:cxn>
                  <a:cxn ang="0">
                    <a:pos x="107" y="101"/>
                  </a:cxn>
                  <a:cxn ang="0">
                    <a:pos x="141" y="43"/>
                  </a:cxn>
                  <a:cxn ang="0">
                    <a:pos x="162" y="14"/>
                  </a:cxn>
                  <a:cxn ang="0">
                    <a:pos x="173" y="4"/>
                  </a:cxn>
                  <a:cxn ang="0">
                    <a:pos x="183" y="0"/>
                  </a:cxn>
                  <a:cxn ang="0">
                    <a:pos x="188" y="5"/>
                  </a:cxn>
                  <a:cxn ang="0">
                    <a:pos x="191" y="18"/>
                  </a:cxn>
                  <a:cxn ang="0">
                    <a:pos x="190" y="40"/>
                  </a:cxn>
                </a:cxnLst>
                <a:rect l="0" t="0" r="r" b="b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1551" y="3024"/>
                <a:ext cx="39" cy="273"/>
              </a:xfrm>
              <a:custGeom>
                <a:avLst/>
                <a:gdLst/>
                <a:ahLst/>
                <a:cxnLst>
                  <a:cxn ang="0">
                    <a:pos x="150" y="99"/>
                  </a:cxn>
                  <a:cxn ang="0">
                    <a:pos x="146" y="175"/>
                  </a:cxn>
                  <a:cxn ang="0">
                    <a:pos x="145" y="285"/>
                  </a:cxn>
                  <a:cxn ang="0">
                    <a:pos x="150" y="426"/>
                  </a:cxn>
                  <a:cxn ang="0">
                    <a:pos x="160" y="560"/>
                  </a:cxn>
                  <a:cxn ang="0">
                    <a:pos x="173" y="687"/>
                  </a:cxn>
                  <a:cxn ang="0">
                    <a:pos x="187" y="806"/>
                  </a:cxn>
                  <a:cxn ang="0">
                    <a:pos x="198" y="918"/>
                  </a:cxn>
                  <a:cxn ang="0">
                    <a:pos x="206" y="1023"/>
                  </a:cxn>
                  <a:cxn ang="0">
                    <a:pos x="205" y="1108"/>
                  </a:cxn>
                  <a:cxn ang="0">
                    <a:pos x="197" y="1177"/>
                  </a:cxn>
                  <a:cxn ang="0">
                    <a:pos x="182" y="1245"/>
                  </a:cxn>
                  <a:cxn ang="0">
                    <a:pos x="165" y="1301"/>
                  </a:cxn>
                  <a:cxn ang="0">
                    <a:pos x="148" y="1331"/>
                  </a:cxn>
                  <a:cxn ang="0">
                    <a:pos x="138" y="1345"/>
                  </a:cxn>
                  <a:cxn ang="0">
                    <a:pos x="127" y="1351"/>
                  </a:cxn>
                  <a:cxn ang="0">
                    <a:pos x="117" y="1348"/>
                  </a:cxn>
                  <a:cxn ang="0">
                    <a:pos x="107" y="1337"/>
                  </a:cxn>
                  <a:cxn ang="0">
                    <a:pos x="99" y="1317"/>
                  </a:cxn>
                  <a:cxn ang="0">
                    <a:pos x="91" y="1286"/>
                  </a:cxn>
                  <a:cxn ang="0">
                    <a:pos x="85" y="1242"/>
                  </a:cxn>
                  <a:cxn ang="0">
                    <a:pos x="77" y="1161"/>
                  </a:cxn>
                  <a:cxn ang="0">
                    <a:pos x="65" y="1050"/>
                  </a:cxn>
                  <a:cxn ang="0">
                    <a:pos x="41" y="884"/>
                  </a:cxn>
                  <a:cxn ang="0">
                    <a:pos x="20" y="726"/>
                  </a:cxn>
                  <a:cxn ang="0">
                    <a:pos x="9" y="628"/>
                  </a:cxn>
                  <a:cxn ang="0">
                    <a:pos x="1" y="541"/>
                  </a:cxn>
                  <a:cxn ang="0">
                    <a:pos x="1" y="464"/>
                  </a:cxn>
                  <a:cxn ang="0">
                    <a:pos x="12" y="370"/>
                  </a:cxn>
                  <a:cxn ang="0">
                    <a:pos x="35" y="259"/>
                  </a:cxn>
                  <a:cxn ang="0">
                    <a:pos x="61" y="164"/>
                  </a:cxn>
                  <a:cxn ang="0">
                    <a:pos x="87" y="88"/>
                  </a:cxn>
                  <a:cxn ang="0">
                    <a:pos x="112" y="34"/>
                  </a:cxn>
                  <a:cxn ang="0">
                    <a:pos x="129" y="9"/>
                  </a:cxn>
                  <a:cxn ang="0">
                    <a:pos x="137" y="2"/>
                  </a:cxn>
                  <a:cxn ang="0">
                    <a:pos x="145" y="2"/>
                  </a:cxn>
                  <a:cxn ang="0">
                    <a:pos x="150" y="8"/>
                  </a:cxn>
                  <a:cxn ang="0">
                    <a:pos x="152" y="23"/>
                  </a:cxn>
                  <a:cxn ang="0">
                    <a:pos x="153" y="45"/>
                  </a:cxn>
                </a:cxnLst>
                <a:rect l="0" t="0" r="r" b="b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1504" y="3173"/>
                <a:ext cx="39" cy="258"/>
              </a:xfrm>
              <a:custGeom>
                <a:avLst/>
                <a:gdLst/>
                <a:ahLst/>
                <a:cxnLst>
                  <a:cxn ang="0">
                    <a:pos x="150" y="134"/>
                  </a:cxn>
                  <a:cxn ang="0">
                    <a:pos x="146" y="272"/>
                  </a:cxn>
                  <a:cxn ang="0">
                    <a:pos x="151" y="395"/>
                  </a:cxn>
                  <a:cxn ang="0">
                    <a:pos x="160" y="506"/>
                  </a:cxn>
                  <a:cxn ang="0">
                    <a:pos x="173" y="608"/>
                  </a:cxn>
                  <a:cxn ang="0">
                    <a:pos x="186" y="705"/>
                  </a:cxn>
                  <a:cxn ang="0">
                    <a:pos x="196" y="800"/>
                  </a:cxn>
                  <a:cxn ang="0">
                    <a:pos x="204" y="895"/>
                  </a:cxn>
                  <a:cxn ang="0">
                    <a:pos x="204" y="980"/>
                  </a:cxn>
                  <a:cxn ang="0">
                    <a:pos x="201" y="1060"/>
                  </a:cxn>
                  <a:cxn ang="0">
                    <a:pos x="195" y="1142"/>
                  </a:cxn>
                  <a:cxn ang="0">
                    <a:pos x="186" y="1213"/>
                  </a:cxn>
                  <a:cxn ang="0">
                    <a:pos x="176" y="1253"/>
                  </a:cxn>
                  <a:cxn ang="0">
                    <a:pos x="169" y="1269"/>
                  </a:cxn>
                  <a:cxn ang="0">
                    <a:pos x="160" y="1278"/>
                  </a:cxn>
                  <a:cxn ang="0">
                    <a:pos x="149" y="1274"/>
                  </a:cxn>
                  <a:cxn ang="0">
                    <a:pos x="138" y="1259"/>
                  </a:cxn>
                  <a:cxn ang="0">
                    <a:pos x="125" y="1231"/>
                  </a:cxn>
                  <a:cxn ang="0">
                    <a:pos x="110" y="1188"/>
                  </a:cxn>
                  <a:cxn ang="0">
                    <a:pos x="94" y="1128"/>
                  </a:cxn>
                  <a:cxn ang="0">
                    <a:pos x="63" y="986"/>
                  </a:cxn>
                  <a:cxn ang="0">
                    <a:pos x="35" y="844"/>
                  </a:cxn>
                  <a:cxn ang="0">
                    <a:pos x="20" y="758"/>
                  </a:cxn>
                  <a:cxn ang="0">
                    <a:pos x="10" y="677"/>
                  </a:cxn>
                  <a:cxn ang="0">
                    <a:pos x="3" y="602"/>
                  </a:cxn>
                  <a:cxn ang="0">
                    <a:pos x="0" y="532"/>
                  </a:cxn>
                  <a:cxn ang="0">
                    <a:pos x="3" y="466"/>
                  </a:cxn>
                  <a:cxn ang="0">
                    <a:pos x="15" y="373"/>
                  </a:cxn>
                  <a:cxn ang="0">
                    <a:pos x="38" y="262"/>
                  </a:cxn>
                  <a:cxn ang="0">
                    <a:pos x="64" y="166"/>
                  </a:cxn>
                  <a:cxn ang="0">
                    <a:pos x="90" y="90"/>
                  </a:cxn>
                  <a:cxn ang="0">
                    <a:pos x="115" y="34"/>
                  </a:cxn>
                  <a:cxn ang="0">
                    <a:pos x="131" y="9"/>
                  </a:cxn>
                  <a:cxn ang="0">
                    <a:pos x="140" y="1"/>
                  </a:cxn>
                  <a:cxn ang="0">
                    <a:pos x="148" y="0"/>
                  </a:cxn>
                  <a:cxn ang="0">
                    <a:pos x="153" y="6"/>
                  </a:cxn>
                  <a:cxn ang="0">
                    <a:pos x="155" y="21"/>
                  </a:cxn>
                  <a:cxn ang="0">
                    <a:pos x="156" y="44"/>
                  </a:cxn>
                </a:cxnLst>
                <a:rect l="0" t="0" r="r" b="b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1473" y="3368"/>
                <a:ext cx="39" cy="161"/>
              </a:xfrm>
              <a:custGeom>
                <a:avLst/>
                <a:gdLst/>
                <a:ahLst/>
                <a:cxnLst>
                  <a:cxn ang="0">
                    <a:pos x="121" y="25"/>
                  </a:cxn>
                  <a:cxn ang="0">
                    <a:pos x="122" y="50"/>
                  </a:cxn>
                  <a:cxn ang="0">
                    <a:pos x="124" y="75"/>
                  </a:cxn>
                  <a:cxn ang="0">
                    <a:pos x="129" y="100"/>
                  </a:cxn>
                  <a:cxn ang="0">
                    <a:pos x="136" y="125"/>
                  </a:cxn>
                  <a:cxn ang="0">
                    <a:pos x="149" y="174"/>
                  </a:cxn>
                  <a:cxn ang="0">
                    <a:pos x="163" y="221"/>
                  </a:cxn>
                  <a:cxn ang="0">
                    <a:pos x="171" y="245"/>
                  </a:cxn>
                  <a:cxn ang="0">
                    <a:pos x="177" y="266"/>
                  </a:cxn>
                  <a:cxn ang="0">
                    <a:pos x="182" y="289"/>
                  </a:cxn>
                  <a:cxn ang="0">
                    <a:pos x="186" y="309"/>
                  </a:cxn>
                  <a:cxn ang="0">
                    <a:pos x="188" y="329"/>
                  </a:cxn>
                  <a:cxn ang="0">
                    <a:pos x="188" y="347"/>
                  </a:cxn>
                  <a:cxn ang="0">
                    <a:pos x="187" y="356"/>
                  </a:cxn>
                  <a:cxn ang="0">
                    <a:pos x="186" y="365"/>
                  </a:cxn>
                  <a:cxn ang="0">
                    <a:pos x="183" y="374"/>
                  </a:cxn>
                  <a:cxn ang="0">
                    <a:pos x="181" y="381"/>
                  </a:cxn>
                  <a:cxn ang="0">
                    <a:pos x="167" y="420"/>
                  </a:cxn>
                  <a:cxn ang="0">
                    <a:pos x="152" y="467"/>
                  </a:cxn>
                  <a:cxn ang="0">
                    <a:pos x="136" y="521"/>
                  </a:cxn>
                  <a:cxn ang="0">
                    <a:pos x="118" y="576"/>
                  </a:cxn>
                  <a:cxn ang="0">
                    <a:pos x="99" y="632"/>
                  </a:cxn>
                  <a:cxn ang="0">
                    <a:pos x="80" y="686"/>
                  </a:cxn>
                  <a:cxn ang="0">
                    <a:pos x="70" y="711"/>
                  </a:cxn>
                  <a:cxn ang="0">
                    <a:pos x="58" y="733"/>
                  </a:cxn>
                  <a:cxn ang="0">
                    <a:pos x="48" y="753"/>
                  </a:cxn>
                  <a:cxn ang="0">
                    <a:pos x="37" y="772"/>
                  </a:cxn>
                  <a:cxn ang="0">
                    <a:pos x="26" y="784"/>
                  </a:cxn>
                  <a:cxn ang="0">
                    <a:pos x="17" y="793"/>
                  </a:cxn>
                  <a:cxn ang="0">
                    <a:pos x="13" y="795"/>
                  </a:cxn>
                  <a:cxn ang="0">
                    <a:pos x="10" y="797"/>
                  </a:cxn>
                  <a:cxn ang="0">
                    <a:pos x="7" y="797"/>
                  </a:cxn>
                  <a:cxn ang="0">
                    <a:pos x="5" y="795"/>
                  </a:cxn>
                  <a:cxn ang="0">
                    <a:pos x="3" y="793"/>
                  </a:cxn>
                  <a:cxn ang="0">
                    <a:pos x="2" y="790"/>
                  </a:cxn>
                  <a:cxn ang="0">
                    <a:pos x="1" y="785"/>
                  </a:cxn>
                  <a:cxn ang="0">
                    <a:pos x="0" y="780"/>
                  </a:cxn>
                  <a:cxn ang="0">
                    <a:pos x="0" y="768"/>
                  </a:cxn>
                  <a:cxn ang="0">
                    <a:pos x="0" y="753"/>
                  </a:cxn>
                  <a:cxn ang="0">
                    <a:pos x="5" y="712"/>
                  </a:cxn>
                  <a:cxn ang="0">
                    <a:pos x="13" y="662"/>
                  </a:cxn>
                  <a:cxn ang="0">
                    <a:pos x="25" y="606"/>
                  </a:cxn>
                  <a:cxn ang="0">
                    <a:pos x="37" y="545"/>
                  </a:cxn>
                  <a:cxn ang="0">
                    <a:pos x="50" y="488"/>
                  </a:cxn>
                  <a:cxn ang="0">
                    <a:pos x="61" y="442"/>
                  </a:cxn>
                  <a:cxn ang="0">
                    <a:pos x="71" y="402"/>
                  </a:cxn>
                  <a:cxn ang="0">
                    <a:pos x="80" y="369"/>
                  </a:cxn>
                  <a:cxn ang="0">
                    <a:pos x="87" y="339"/>
                  </a:cxn>
                  <a:cxn ang="0">
                    <a:pos x="92" y="311"/>
                  </a:cxn>
                  <a:cxn ang="0">
                    <a:pos x="96" y="282"/>
                  </a:cxn>
                  <a:cxn ang="0">
                    <a:pos x="96" y="253"/>
                  </a:cxn>
                  <a:cxn ang="0">
                    <a:pos x="97" y="213"/>
                  </a:cxn>
                  <a:cxn ang="0">
                    <a:pos x="101" y="165"/>
                  </a:cxn>
                  <a:cxn ang="0">
                    <a:pos x="104" y="114"/>
                  </a:cxn>
                  <a:cxn ang="0">
                    <a:pos x="108" y="67"/>
                  </a:cxn>
                  <a:cxn ang="0">
                    <a:pos x="113" y="28"/>
                  </a:cxn>
                  <a:cxn ang="0">
                    <a:pos x="117" y="4"/>
                  </a:cxn>
                  <a:cxn ang="0">
                    <a:pos x="118" y="2"/>
                  </a:cxn>
                  <a:cxn ang="0">
                    <a:pos x="118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21" y="10"/>
                  </a:cxn>
                  <a:cxn ang="0">
                    <a:pos x="121" y="25"/>
                  </a:cxn>
                </a:cxnLst>
                <a:rect l="0" t="0" r="r" b="b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3762" y="1919"/>
                <a:ext cx="149" cy="66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20" y="5"/>
                  </a:cxn>
                  <a:cxn ang="0">
                    <a:pos x="276" y="17"/>
                  </a:cxn>
                  <a:cxn ang="0">
                    <a:pos x="336" y="39"/>
                  </a:cxn>
                  <a:cxn ang="0">
                    <a:pos x="396" y="65"/>
                  </a:cxn>
                  <a:cxn ang="0">
                    <a:pos x="456" y="95"/>
                  </a:cxn>
                  <a:cxn ang="0">
                    <a:pos x="513" y="127"/>
                  </a:cxn>
                  <a:cxn ang="0">
                    <a:pos x="567" y="162"/>
                  </a:cxn>
                  <a:cxn ang="0">
                    <a:pos x="639" y="215"/>
                  </a:cxn>
                  <a:cxn ang="0">
                    <a:pos x="695" y="261"/>
                  </a:cxn>
                  <a:cxn ang="0">
                    <a:pos x="723" y="287"/>
                  </a:cxn>
                  <a:cxn ang="0">
                    <a:pos x="739" y="307"/>
                  </a:cxn>
                  <a:cxn ang="0">
                    <a:pos x="744" y="321"/>
                  </a:cxn>
                  <a:cxn ang="0">
                    <a:pos x="735" y="326"/>
                  </a:cxn>
                  <a:cxn ang="0">
                    <a:pos x="713" y="321"/>
                  </a:cxn>
                  <a:cxn ang="0">
                    <a:pos x="615" y="279"/>
                  </a:cxn>
                  <a:cxn ang="0">
                    <a:pos x="448" y="212"/>
                  </a:cxn>
                  <a:cxn ang="0">
                    <a:pos x="325" y="167"/>
                  </a:cxn>
                  <a:cxn ang="0">
                    <a:pos x="247" y="142"/>
                  </a:cxn>
                  <a:cxn ang="0">
                    <a:pos x="177" y="122"/>
                  </a:cxn>
                  <a:cxn ang="0">
                    <a:pos x="115" y="110"/>
                  </a:cxn>
                  <a:cxn ang="0">
                    <a:pos x="64" y="101"/>
                  </a:cxn>
                  <a:cxn ang="0">
                    <a:pos x="28" y="90"/>
                  </a:cxn>
                  <a:cxn ang="0">
                    <a:pos x="10" y="80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1" y="56"/>
                  </a:cxn>
                  <a:cxn ang="0">
                    <a:pos x="5" y="47"/>
                  </a:cxn>
                  <a:cxn ang="0">
                    <a:pos x="14" y="40"/>
                  </a:cxn>
                  <a:cxn ang="0">
                    <a:pos x="31" y="29"/>
                  </a:cxn>
                  <a:cxn ang="0">
                    <a:pos x="66" y="15"/>
                  </a:cxn>
                  <a:cxn ang="0">
                    <a:pos x="114" y="5"/>
                  </a:cxn>
                </a:cxnLst>
                <a:rect l="0" t="0" r="r" b="b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3853" y="1893"/>
                <a:ext cx="146" cy="66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61" y="0"/>
                  </a:cxn>
                  <a:cxn ang="0">
                    <a:pos x="188" y="1"/>
                  </a:cxn>
                  <a:cxn ang="0">
                    <a:pos x="215" y="4"/>
                  </a:cxn>
                  <a:cxn ang="0">
                    <a:pos x="244" y="11"/>
                  </a:cxn>
                  <a:cxn ang="0">
                    <a:pos x="272" y="18"/>
                  </a:cxn>
                  <a:cxn ang="0">
                    <a:pos x="301" y="27"/>
                  </a:cxn>
                  <a:cxn ang="0">
                    <a:pos x="331" y="38"/>
                  </a:cxn>
                  <a:cxn ang="0">
                    <a:pos x="361" y="51"/>
                  </a:cxn>
                  <a:cxn ang="0">
                    <a:pos x="391" y="64"/>
                  </a:cxn>
                  <a:cxn ang="0">
                    <a:pos x="421" y="79"/>
                  </a:cxn>
                  <a:cxn ang="0">
                    <a:pos x="451" y="96"/>
                  </a:cxn>
                  <a:cxn ang="0">
                    <a:pos x="480" y="112"/>
                  </a:cxn>
                  <a:cxn ang="0">
                    <a:pos x="508" y="128"/>
                  </a:cxn>
                  <a:cxn ang="0">
                    <a:pos x="536" y="146"/>
                  </a:cxn>
                  <a:cxn ang="0">
                    <a:pos x="563" y="163"/>
                  </a:cxn>
                  <a:cxn ang="0">
                    <a:pos x="588" y="180"/>
                  </a:cxn>
                  <a:cxn ang="0">
                    <a:pos x="634" y="214"/>
                  </a:cxn>
                  <a:cxn ang="0">
                    <a:pos x="674" y="245"/>
                  </a:cxn>
                  <a:cxn ang="0">
                    <a:pos x="692" y="260"/>
                  </a:cxn>
                  <a:cxn ang="0">
                    <a:pos x="705" y="274"/>
                  </a:cxn>
                  <a:cxn ang="0">
                    <a:pos x="718" y="287"/>
                  </a:cxn>
                  <a:cxn ang="0">
                    <a:pos x="728" y="297"/>
                  </a:cxn>
                  <a:cxn ang="0">
                    <a:pos x="734" y="307"/>
                  </a:cxn>
                  <a:cxn ang="0">
                    <a:pos x="739" y="314"/>
                  </a:cxn>
                  <a:cxn ang="0">
                    <a:pos x="739" y="319"/>
                  </a:cxn>
                  <a:cxn ang="0">
                    <a:pos x="737" y="323"/>
                  </a:cxn>
                  <a:cxn ang="0">
                    <a:pos x="730" y="324"/>
                  </a:cxn>
                  <a:cxn ang="0">
                    <a:pos x="722" y="323"/>
                  </a:cxn>
                  <a:cxn ang="0">
                    <a:pos x="708" y="319"/>
                  </a:cxn>
                  <a:cxn ang="0">
                    <a:pos x="690" y="312"/>
                  </a:cxn>
                  <a:cxn ang="0">
                    <a:pos x="611" y="279"/>
                  </a:cxn>
                  <a:cxn ang="0">
                    <a:pos x="528" y="247"/>
                  </a:cxn>
                  <a:cxn ang="0">
                    <a:pos x="445" y="214"/>
                  </a:cxn>
                  <a:cxn ang="0">
                    <a:pos x="363" y="184"/>
                  </a:cxn>
                  <a:cxn ang="0">
                    <a:pos x="285" y="157"/>
                  </a:cxn>
                  <a:cxn ang="0">
                    <a:pos x="211" y="133"/>
                  </a:cxn>
                  <a:cxn ang="0">
                    <a:pos x="176" y="123"/>
                  </a:cxn>
                  <a:cxn ang="0">
                    <a:pos x="145" y="116"/>
                  </a:cxn>
                  <a:cxn ang="0">
                    <a:pos x="115" y="108"/>
                  </a:cxn>
                  <a:cxn ang="0">
                    <a:pos x="88" y="104"/>
                  </a:cxn>
                  <a:cxn ang="0">
                    <a:pos x="64" y="101"/>
                  </a:cxn>
                  <a:cxn ang="0">
                    <a:pos x="44" y="96"/>
                  </a:cxn>
                  <a:cxn ang="0">
                    <a:pos x="28" y="91"/>
                  </a:cxn>
                  <a:cxn ang="0">
                    <a:pos x="15" y="84"/>
                  </a:cxn>
                  <a:cxn ang="0">
                    <a:pos x="10" y="81"/>
                  </a:cxn>
                  <a:cxn ang="0">
                    <a:pos x="7" y="77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2" y="66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3" y="54"/>
                  </a:cxn>
                  <a:cxn ang="0">
                    <a:pos x="5" y="49"/>
                  </a:cxn>
                  <a:cxn ang="0">
                    <a:pos x="9" y="46"/>
                  </a:cxn>
                  <a:cxn ang="0">
                    <a:pos x="13" y="42"/>
                  </a:cxn>
                  <a:cxn ang="0">
                    <a:pos x="18" y="38"/>
                  </a:cxn>
                  <a:cxn ang="0">
                    <a:pos x="30" y="31"/>
                  </a:cxn>
                  <a:cxn ang="0">
                    <a:pos x="45" y="23"/>
                  </a:cxn>
                  <a:cxn ang="0">
                    <a:pos x="64" y="16"/>
                  </a:cxn>
                  <a:cxn ang="0">
                    <a:pos x="85" y="9"/>
                  </a:cxn>
                  <a:cxn ang="0">
                    <a:pos x="110" y="4"/>
                  </a:cxn>
                  <a:cxn ang="0">
                    <a:pos x="138" y="1"/>
                  </a:cxn>
                </a:cxnLst>
                <a:rect l="0" t="0" r="r" b="b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3947" y="1885"/>
                <a:ext cx="146" cy="63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18" y="3"/>
                  </a:cxn>
                  <a:cxn ang="0">
                    <a:pos x="276" y="17"/>
                  </a:cxn>
                  <a:cxn ang="0">
                    <a:pos x="334" y="37"/>
                  </a:cxn>
                  <a:cxn ang="0">
                    <a:pos x="394" y="62"/>
                  </a:cxn>
                  <a:cxn ang="0">
                    <a:pos x="454" y="92"/>
                  </a:cxn>
                  <a:cxn ang="0">
                    <a:pos x="511" y="126"/>
                  </a:cxn>
                  <a:cxn ang="0">
                    <a:pos x="566" y="159"/>
                  </a:cxn>
                  <a:cxn ang="0">
                    <a:pos x="637" y="211"/>
                  </a:cxn>
                  <a:cxn ang="0">
                    <a:pos x="695" y="258"/>
                  </a:cxn>
                  <a:cxn ang="0">
                    <a:pos x="721" y="284"/>
                  </a:cxn>
                  <a:cxn ang="0">
                    <a:pos x="739" y="304"/>
                  </a:cxn>
                  <a:cxn ang="0">
                    <a:pos x="742" y="318"/>
                  </a:cxn>
                  <a:cxn ang="0">
                    <a:pos x="735" y="323"/>
                  </a:cxn>
                  <a:cxn ang="0">
                    <a:pos x="711" y="319"/>
                  </a:cxn>
                  <a:cxn ang="0">
                    <a:pos x="614" y="278"/>
                  </a:cxn>
                  <a:cxn ang="0">
                    <a:pos x="447" y="212"/>
                  </a:cxn>
                  <a:cxn ang="0">
                    <a:pos x="324" y="167"/>
                  </a:cxn>
                  <a:cxn ang="0">
                    <a:pos x="247" y="142"/>
                  </a:cxn>
                  <a:cxn ang="0">
                    <a:pos x="176" y="122"/>
                  </a:cxn>
                  <a:cxn ang="0">
                    <a:pos x="113" y="108"/>
                  </a:cxn>
                  <a:cxn ang="0">
                    <a:pos x="62" y="101"/>
                  </a:cxn>
                  <a:cxn ang="0">
                    <a:pos x="26" y="89"/>
                  </a:cxn>
                  <a:cxn ang="0">
                    <a:pos x="10" y="78"/>
                  </a:cxn>
                  <a:cxn ang="0">
                    <a:pos x="2" y="71"/>
                  </a:cxn>
                  <a:cxn ang="0">
                    <a:pos x="0" y="63"/>
                  </a:cxn>
                  <a:cxn ang="0">
                    <a:pos x="1" y="54"/>
                  </a:cxn>
                  <a:cxn ang="0">
                    <a:pos x="5" y="47"/>
                  </a:cxn>
                  <a:cxn ang="0">
                    <a:pos x="12" y="38"/>
                  </a:cxn>
                  <a:cxn ang="0">
                    <a:pos x="30" y="27"/>
                  </a:cxn>
                  <a:cxn ang="0">
                    <a:pos x="65" y="15"/>
                  </a:cxn>
                  <a:cxn ang="0">
                    <a:pos x="112" y="5"/>
                  </a:cxn>
                </a:cxnLst>
                <a:rect l="0" t="0" r="r" b="b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509"/>
              <p:cNvSpPr>
                <a:spLocks/>
              </p:cNvSpPr>
              <p:nvPr/>
            </p:nvSpPr>
            <p:spPr bwMode="auto">
              <a:xfrm>
                <a:off x="4067" y="1887"/>
                <a:ext cx="133" cy="57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8" y="5"/>
                  </a:cxn>
                  <a:cxn ang="0">
                    <a:pos x="251" y="16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6" y="86"/>
                  </a:cxn>
                  <a:cxn ang="0">
                    <a:pos x="467" y="116"/>
                  </a:cxn>
                  <a:cxn ang="0">
                    <a:pos x="516" y="147"/>
                  </a:cxn>
                  <a:cxn ang="0">
                    <a:pos x="558" y="179"/>
                  </a:cxn>
                  <a:cxn ang="0">
                    <a:pos x="596" y="208"/>
                  </a:cxn>
                  <a:cxn ang="0">
                    <a:pos x="626" y="235"/>
                  </a:cxn>
                  <a:cxn ang="0">
                    <a:pos x="647" y="259"/>
                  </a:cxn>
                  <a:cxn ang="0">
                    <a:pos x="658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3" y="284"/>
                  </a:cxn>
                  <a:cxn ang="0">
                    <a:pos x="530" y="245"/>
                  </a:cxn>
                  <a:cxn ang="0">
                    <a:pos x="391" y="181"/>
                  </a:cxn>
                  <a:cxn ang="0">
                    <a:pos x="297" y="136"/>
                  </a:cxn>
                  <a:cxn ang="0">
                    <a:pos x="238" y="109"/>
                  </a:cxn>
                  <a:cxn ang="0">
                    <a:pos x="181" y="89"/>
                  </a:cxn>
                  <a:cxn ang="0">
                    <a:pos x="128" y="74"/>
                  </a:cxn>
                  <a:cxn ang="0">
                    <a:pos x="78" y="67"/>
                  </a:cxn>
                  <a:cxn ang="0">
                    <a:pos x="39" y="59"/>
                  </a:cxn>
                  <a:cxn ang="0">
                    <a:pos x="13" y="51"/>
                  </a:cxn>
                  <a:cxn ang="0">
                    <a:pos x="3" y="44"/>
                  </a:cxn>
                  <a:cxn ang="0">
                    <a:pos x="0" y="39"/>
                  </a:cxn>
                  <a:cxn ang="0">
                    <a:pos x="2" y="35"/>
                  </a:cxn>
                  <a:cxn ang="0">
                    <a:pos x="5" y="30"/>
                  </a:cxn>
                  <a:cxn ang="0">
                    <a:pos x="19" y="22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510"/>
              <p:cNvSpPr>
                <a:spLocks/>
              </p:cNvSpPr>
              <p:nvPr/>
            </p:nvSpPr>
            <p:spPr bwMode="auto">
              <a:xfrm>
                <a:off x="4177" y="1879"/>
                <a:ext cx="133" cy="6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9" y="5"/>
                  </a:cxn>
                  <a:cxn ang="0">
                    <a:pos x="252" y="17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7" y="87"/>
                  </a:cxn>
                  <a:cxn ang="0">
                    <a:pos x="468" y="117"/>
                  </a:cxn>
                  <a:cxn ang="0">
                    <a:pos x="516" y="148"/>
                  </a:cxn>
                  <a:cxn ang="0">
                    <a:pos x="559" y="179"/>
                  </a:cxn>
                  <a:cxn ang="0">
                    <a:pos x="595" y="209"/>
                  </a:cxn>
                  <a:cxn ang="0">
                    <a:pos x="625" y="236"/>
                  </a:cxn>
                  <a:cxn ang="0">
                    <a:pos x="647" y="259"/>
                  </a:cxn>
                  <a:cxn ang="0">
                    <a:pos x="659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4" y="284"/>
                  </a:cxn>
                  <a:cxn ang="0">
                    <a:pos x="531" y="245"/>
                  </a:cxn>
                  <a:cxn ang="0">
                    <a:pos x="393" y="181"/>
                  </a:cxn>
                  <a:cxn ang="0">
                    <a:pos x="300" y="136"/>
                  </a:cxn>
                  <a:cxn ang="0">
                    <a:pos x="241" y="111"/>
                  </a:cxn>
                  <a:cxn ang="0">
                    <a:pos x="184" y="89"/>
                  </a:cxn>
                  <a:cxn ang="0">
                    <a:pos x="129" y="74"/>
                  </a:cxn>
                  <a:cxn ang="0">
                    <a:pos x="78" y="67"/>
                  </a:cxn>
                  <a:cxn ang="0">
                    <a:pos x="39" y="60"/>
                  </a:cxn>
                  <a:cxn ang="0">
                    <a:pos x="14" y="52"/>
                  </a:cxn>
                  <a:cxn ang="0">
                    <a:pos x="3" y="45"/>
                  </a:cxn>
                  <a:cxn ang="0">
                    <a:pos x="0" y="40"/>
                  </a:cxn>
                  <a:cxn ang="0">
                    <a:pos x="2" y="35"/>
                  </a:cxn>
                  <a:cxn ang="0">
                    <a:pos x="7" y="31"/>
                  </a:cxn>
                  <a:cxn ang="0">
                    <a:pos x="19" y="23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511"/>
              <p:cNvSpPr>
                <a:spLocks/>
              </p:cNvSpPr>
              <p:nvPr/>
            </p:nvSpPr>
            <p:spPr bwMode="auto">
              <a:xfrm>
                <a:off x="4299" y="1896"/>
                <a:ext cx="107" cy="57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26" y="0"/>
                  </a:cxn>
                  <a:cxn ang="0">
                    <a:pos x="151" y="1"/>
                  </a:cxn>
                  <a:cxn ang="0">
                    <a:pos x="175" y="4"/>
                  </a:cxn>
                  <a:cxn ang="0">
                    <a:pos x="200" y="9"/>
                  </a:cxn>
                  <a:cxn ang="0">
                    <a:pos x="225" y="15"/>
                  </a:cxn>
                  <a:cxn ang="0">
                    <a:pos x="248" y="24"/>
                  </a:cxn>
                  <a:cxn ang="0">
                    <a:pos x="273" y="34"/>
                  </a:cxn>
                  <a:cxn ang="0">
                    <a:pos x="297" y="45"/>
                  </a:cxn>
                  <a:cxn ang="0">
                    <a:pos x="319" y="56"/>
                  </a:cxn>
                  <a:cxn ang="0">
                    <a:pos x="342" y="70"/>
                  </a:cxn>
                  <a:cxn ang="0">
                    <a:pos x="364" y="84"/>
                  </a:cxn>
                  <a:cxn ang="0">
                    <a:pos x="386" y="99"/>
                  </a:cxn>
                  <a:cxn ang="0">
                    <a:pos x="406" y="114"/>
                  </a:cxn>
                  <a:cxn ang="0">
                    <a:pos x="424" y="130"/>
                  </a:cxn>
                  <a:cxn ang="0">
                    <a:pos x="442" y="145"/>
                  </a:cxn>
                  <a:cxn ang="0">
                    <a:pos x="459" y="161"/>
                  </a:cxn>
                  <a:cxn ang="0">
                    <a:pos x="474" y="176"/>
                  </a:cxn>
                  <a:cxn ang="0">
                    <a:pos x="488" y="191"/>
                  </a:cxn>
                  <a:cxn ang="0">
                    <a:pos x="500" y="206"/>
                  </a:cxn>
                  <a:cxn ang="0">
                    <a:pos x="510" y="220"/>
                  </a:cxn>
                  <a:cxn ang="0">
                    <a:pos x="519" y="234"/>
                  </a:cxn>
                  <a:cxn ang="0">
                    <a:pos x="527" y="246"/>
                  </a:cxn>
                  <a:cxn ang="0">
                    <a:pos x="532" y="257"/>
                  </a:cxn>
                  <a:cxn ang="0">
                    <a:pos x="534" y="267"/>
                  </a:cxn>
                  <a:cxn ang="0">
                    <a:pos x="534" y="275"/>
                  </a:cxn>
                  <a:cxn ang="0">
                    <a:pos x="533" y="282"/>
                  </a:cxn>
                  <a:cxn ang="0">
                    <a:pos x="529" y="287"/>
                  </a:cxn>
                  <a:cxn ang="0">
                    <a:pos x="522" y="290"/>
                  </a:cxn>
                  <a:cxn ang="0">
                    <a:pos x="513" y="291"/>
                  </a:cxn>
                  <a:cxn ang="0">
                    <a:pos x="500" y="290"/>
                  </a:cxn>
                  <a:cxn ang="0">
                    <a:pos x="485" y="285"/>
                  </a:cxn>
                  <a:cxn ang="0">
                    <a:pos x="468" y="279"/>
                  </a:cxn>
                  <a:cxn ang="0">
                    <a:pos x="430" y="262"/>
                  </a:cxn>
                  <a:cxn ang="0">
                    <a:pos x="399" y="247"/>
                  </a:cxn>
                  <a:cxn ang="0">
                    <a:pos x="372" y="232"/>
                  </a:cxn>
                  <a:cxn ang="0">
                    <a:pos x="347" y="219"/>
                  </a:cxn>
                  <a:cxn ang="0">
                    <a:pos x="306" y="192"/>
                  </a:cxn>
                  <a:cxn ang="0">
                    <a:pos x="269" y="167"/>
                  </a:cxn>
                  <a:cxn ang="0">
                    <a:pos x="235" y="144"/>
                  </a:cxn>
                  <a:cxn ang="0">
                    <a:pos x="196" y="120"/>
                  </a:cxn>
                  <a:cxn ang="0">
                    <a:pos x="173" y="109"/>
                  </a:cxn>
                  <a:cxn ang="0">
                    <a:pos x="148" y="96"/>
                  </a:cxn>
                  <a:cxn ang="0">
                    <a:pos x="120" y="84"/>
                  </a:cxn>
                  <a:cxn ang="0">
                    <a:pos x="87" y="71"/>
                  </a:cxn>
                  <a:cxn ang="0">
                    <a:pos x="52" y="59"/>
                  </a:cxn>
                  <a:cxn ang="0">
                    <a:pos x="26" y="48"/>
                  </a:cxn>
                  <a:cxn ang="0">
                    <a:pos x="16" y="43"/>
                  </a:cxn>
                  <a:cxn ang="0">
                    <a:pos x="7" y="38"/>
                  </a:cxn>
                  <a:cxn ang="0">
                    <a:pos x="2" y="34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1" y="23"/>
                  </a:cxn>
                  <a:cxn ang="0">
                    <a:pos x="4" y="21"/>
                  </a:cxn>
                  <a:cxn ang="0">
                    <a:pos x="10" y="18"/>
                  </a:cxn>
                  <a:cxn ang="0">
                    <a:pos x="21" y="14"/>
                  </a:cxn>
                  <a:cxn ang="0">
                    <a:pos x="35" y="11"/>
                  </a:cxn>
                  <a:cxn ang="0">
                    <a:pos x="54" y="8"/>
                  </a:cxn>
                  <a:cxn ang="0">
                    <a:pos x="75" y="5"/>
                  </a:cxn>
                  <a:cxn ang="0">
                    <a:pos x="102" y="1"/>
                  </a:cxn>
                </a:cxnLst>
                <a:rect l="0" t="0" r="r" b="b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512"/>
              <p:cNvSpPr>
                <a:spLocks/>
              </p:cNvSpPr>
              <p:nvPr/>
            </p:nvSpPr>
            <p:spPr bwMode="auto">
              <a:xfrm>
                <a:off x="4417" y="1919"/>
                <a:ext cx="110" cy="57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29" y="0"/>
                  </a:cxn>
                  <a:cxn ang="0">
                    <a:pos x="154" y="1"/>
                  </a:cxn>
                  <a:cxn ang="0">
                    <a:pos x="177" y="4"/>
                  </a:cxn>
                  <a:cxn ang="0">
                    <a:pos x="202" y="9"/>
                  </a:cxn>
                  <a:cxn ang="0">
                    <a:pos x="227" y="16"/>
                  </a:cxn>
                  <a:cxn ang="0">
                    <a:pos x="251" y="24"/>
                  </a:cxn>
                  <a:cxn ang="0">
                    <a:pos x="276" y="34"/>
                  </a:cxn>
                  <a:cxn ang="0">
                    <a:pos x="300" y="45"/>
                  </a:cxn>
                  <a:cxn ang="0">
                    <a:pos x="322" y="57"/>
                  </a:cxn>
                  <a:cxn ang="0">
                    <a:pos x="345" y="71"/>
                  </a:cxn>
                  <a:cxn ang="0">
                    <a:pos x="367" y="85"/>
                  </a:cxn>
                  <a:cxn ang="0">
                    <a:pos x="388" y="100"/>
                  </a:cxn>
                  <a:cxn ang="0">
                    <a:pos x="408" y="115"/>
                  </a:cxn>
                  <a:cxn ang="0">
                    <a:pos x="427" y="131"/>
                  </a:cxn>
                  <a:cxn ang="0">
                    <a:pos x="444" y="147"/>
                  </a:cxn>
                  <a:cxn ang="0">
                    <a:pos x="462" y="162"/>
                  </a:cxn>
                  <a:cxn ang="0">
                    <a:pos x="477" y="178"/>
                  </a:cxn>
                  <a:cxn ang="0">
                    <a:pos x="491" y="193"/>
                  </a:cxn>
                  <a:cxn ang="0">
                    <a:pos x="503" y="208"/>
                  </a:cxn>
                  <a:cxn ang="0">
                    <a:pos x="513" y="222"/>
                  </a:cxn>
                  <a:cxn ang="0">
                    <a:pos x="522" y="236"/>
                  </a:cxn>
                  <a:cxn ang="0">
                    <a:pos x="529" y="248"/>
                  </a:cxn>
                  <a:cxn ang="0">
                    <a:pos x="534" y="259"/>
                  </a:cxn>
                  <a:cxn ang="0">
                    <a:pos x="537" y="268"/>
                  </a:cxn>
                  <a:cxn ang="0">
                    <a:pos x="537" y="277"/>
                  </a:cxn>
                  <a:cxn ang="0">
                    <a:pos x="535" y="283"/>
                  </a:cxn>
                  <a:cxn ang="0">
                    <a:pos x="532" y="288"/>
                  </a:cxn>
                  <a:cxn ang="0">
                    <a:pos x="524" y="291"/>
                  </a:cxn>
                  <a:cxn ang="0">
                    <a:pos x="516" y="292"/>
                  </a:cxn>
                  <a:cxn ang="0">
                    <a:pos x="503" y="289"/>
                  </a:cxn>
                  <a:cxn ang="0">
                    <a:pos x="488" y="286"/>
                  </a:cxn>
                  <a:cxn ang="0">
                    <a:pos x="471" y="278"/>
                  </a:cxn>
                  <a:cxn ang="0">
                    <a:pos x="433" y="262"/>
                  </a:cxn>
                  <a:cxn ang="0">
                    <a:pos x="401" y="246"/>
                  </a:cxn>
                  <a:cxn ang="0">
                    <a:pos x="371" y="231"/>
                  </a:cxn>
                  <a:cxn ang="0">
                    <a:pos x="345" y="216"/>
                  </a:cxn>
                  <a:cxn ang="0">
                    <a:pos x="298" y="187"/>
                  </a:cxn>
                  <a:cxn ang="0">
                    <a:pos x="260" y="160"/>
                  </a:cxn>
                  <a:cxn ang="0">
                    <a:pos x="222" y="135"/>
                  </a:cxn>
                  <a:cxn ang="0">
                    <a:pos x="185" y="112"/>
                  </a:cxn>
                  <a:cxn ang="0">
                    <a:pos x="164" y="101"/>
                  </a:cxn>
                  <a:cxn ang="0">
                    <a:pos x="141" y="91"/>
                  </a:cxn>
                  <a:cxn ang="0">
                    <a:pos x="117" y="81"/>
                  </a:cxn>
                  <a:cxn ang="0">
                    <a:pos x="90" y="71"/>
                  </a:cxn>
                  <a:cxn ang="0">
                    <a:pos x="55" y="58"/>
                  </a:cxn>
                  <a:cxn ang="0">
                    <a:pos x="28" y="47"/>
                  </a:cxn>
                  <a:cxn ang="0">
                    <a:pos x="18" y="42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1" y="25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11" y="17"/>
                  </a:cxn>
                  <a:cxn ang="0">
                    <a:pos x="21" y="14"/>
                  </a:cxn>
                  <a:cxn ang="0">
                    <a:pos x="36" y="11"/>
                  </a:cxn>
                  <a:cxn ang="0">
                    <a:pos x="55" y="7"/>
                  </a:cxn>
                  <a:cxn ang="0">
                    <a:pos x="78" y="5"/>
                  </a:cxn>
                  <a:cxn ang="0">
                    <a:pos x="105" y="2"/>
                  </a:cxn>
                </a:cxnLst>
                <a:rect l="0" t="0" r="r" b="b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513"/>
              <p:cNvSpPr>
                <a:spLocks/>
              </p:cNvSpPr>
              <p:nvPr/>
            </p:nvSpPr>
            <p:spPr bwMode="auto">
              <a:xfrm>
                <a:off x="4545" y="1942"/>
                <a:ext cx="151" cy="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4" y="26"/>
                  </a:cxn>
                  <a:cxn ang="0">
                    <a:pos x="10" y="35"/>
                  </a:cxn>
                  <a:cxn ang="0">
                    <a:pos x="18" y="46"/>
                  </a:cxn>
                  <a:cxn ang="0">
                    <a:pos x="29" y="57"/>
                  </a:cxn>
                  <a:cxn ang="0">
                    <a:pos x="43" y="69"/>
                  </a:cxn>
                  <a:cxn ang="0">
                    <a:pos x="57" y="82"/>
                  </a:cxn>
                  <a:cxn ang="0">
                    <a:pos x="75" y="95"/>
                  </a:cxn>
                  <a:cxn ang="0">
                    <a:pos x="94" y="108"/>
                  </a:cxn>
                  <a:cxn ang="0">
                    <a:pos x="115" y="122"/>
                  </a:cxn>
                  <a:cxn ang="0">
                    <a:pos x="137" y="136"/>
                  </a:cxn>
                  <a:cxn ang="0">
                    <a:pos x="162" y="150"/>
                  </a:cxn>
                  <a:cxn ang="0">
                    <a:pos x="187" y="162"/>
                  </a:cxn>
                  <a:cxn ang="0">
                    <a:pos x="223" y="180"/>
                  </a:cxn>
                  <a:cxn ang="0">
                    <a:pos x="267" y="197"/>
                  </a:cxn>
                  <a:cxn ang="0">
                    <a:pos x="317" y="216"/>
                  </a:cxn>
                  <a:cxn ang="0">
                    <a:pos x="371" y="235"/>
                  </a:cxn>
                  <a:cxn ang="0">
                    <a:pos x="426" y="252"/>
                  </a:cxn>
                  <a:cxn ang="0">
                    <a:pos x="483" y="269"/>
                  </a:cxn>
                  <a:cxn ang="0">
                    <a:pos x="538" y="286"/>
                  </a:cxn>
                  <a:cxn ang="0">
                    <a:pos x="590" y="299"/>
                  </a:cxn>
                  <a:cxn ang="0">
                    <a:pos x="639" y="312"/>
                  </a:cxn>
                  <a:cxn ang="0">
                    <a:pos x="681" y="322"/>
                  </a:cxn>
                  <a:cxn ang="0">
                    <a:pos x="715" y="329"/>
                  </a:cxn>
                  <a:cxn ang="0">
                    <a:pos x="741" y="333"/>
                  </a:cxn>
                  <a:cxn ang="0">
                    <a:pos x="750" y="334"/>
                  </a:cxn>
                  <a:cxn ang="0">
                    <a:pos x="755" y="334"/>
                  </a:cxn>
                  <a:cxn ang="0">
                    <a:pos x="758" y="333"/>
                  </a:cxn>
                  <a:cxn ang="0">
                    <a:pos x="756" y="331"/>
                  </a:cxn>
                  <a:cxn ang="0">
                    <a:pos x="753" y="328"/>
                  </a:cxn>
                  <a:cxn ang="0">
                    <a:pos x="744" y="323"/>
                  </a:cxn>
                  <a:cxn ang="0">
                    <a:pos x="733" y="318"/>
                  </a:cxn>
                  <a:cxn ang="0">
                    <a:pos x="716" y="311"/>
                  </a:cxn>
                  <a:cxn ang="0">
                    <a:pos x="675" y="294"/>
                  </a:cxn>
                  <a:cxn ang="0">
                    <a:pos x="629" y="274"/>
                  </a:cxn>
                  <a:cxn ang="0">
                    <a:pos x="580" y="252"/>
                  </a:cxn>
                  <a:cxn ang="0">
                    <a:pos x="528" y="227"/>
                  </a:cxn>
                  <a:cxn ang="0">
                    <a:pos x="418" y="175"/>
                  </a:cxn>
                  <a:cxn ang="0">
                    <a:pos x="308" y="122"/>
                  </a:cxn>
                  <a:cxn ang="0">
                    <a:pos x="206" y="72"/>
                  </a:cxn>
                  <a:cxn ang="0">
                    <a:pos x="119" y="32"/>
                  </a:cxn>
                  <a:cxn ang="0">
                    <a:pos x="82" y="17"/>
                  </a:cxn>
                  <a:cxn ang="0">
                    <a:pos x="54" y="7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9" y="0"/>
                  </a:cxn>
                </a:cxnLst>
                <a:rect l="0" t="0" r="r" b="b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514"/>
              <p:cNvSpPr>
                <a:spLocks/>
              </p:cNvSpPr>
              <p:nvPr/>
            </p:nvSpPr>
            <p:spPr bwMode="auto">
              <a:xfrm>
                <a:off x="3548" y="920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Freeform 515"/>
              <p:cNvSpPr>
                <a:spLocks/>
              </p:cNvSpPr>
              <p:nvPr/>
            </p:nvSpPr>
            <p:spPr bwMode="auto">
              <a:xfrm>
                <a:off x="3548" y="920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Freeform 516"/>
              <p:cNvSpPr>
                <a:spLocks/>
              </p:cNvSpPr>
              <p:nvPr/>
            </p:nvSpPr>
            <p:spPr bwMode="auto">
              <a:xfrm>
                <a:off x="3344" y="1067"/>
                <a:ext cx="70" cy="89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517"/>
              <p:cNvSpPr>
                <a:spLocks/>
              </p:cNvSpPr>
              <p:nvPr/>
            </p:nvSpPr>
            <p:spPr bwMode="auto">
              <a:xfrm>
                <a:off x="3344" y="1067"/>
                <a:ext cx="70" cy="89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518"/>
              <p:cNvSpPr>
                <a:spLocks/>
              </p:cNvSpPr>
              <p:nvPr/>
            </p:nvSpPr>
            <p:spPr bwMode="auto">
              <a:xfrm>
                <a:off x="3545" y="1302"/>
                <a:ext cx="73" cy="89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519"/>
              <p:cNvSpPr>
                <a:spLocks/>
              </p:cNvSpPr>
              <p:nvPr/>
            </p:nvSpPr>
            <p:spPr bwMode="auto">
              <a:xfrm>
                <a:off x="3545" y="1302"/>
                <a:ext cx="73" cy="89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520"/>
              <p:cNvSpPr>
                <a:spLocks/>
              </p:cNvSpPr>
              <p:nvPr/>
            </p:nvSpPr>
            <p:spPr bwMode="auto">
              <a:xfrm>
                <a:off x="3707" y="1755"/>
                <a:ext cx="86" cy="75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Freeform 521"/>
              <p:cNvSpPr>
                <a:spLocks/>
              </p:cNvSpPr>
              <p:nvPr/>
            </p:nvSpPr>
            <p:spPr bwMode="auto">
              <a:xfrm>
                <a:off x="3707" y="1755"/>
                <a:ext cx="86" cy="75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22"/>
              <p:cNvSpPr>
                <a:spLocks/>
              </p:cNvSpPr>
              <p:nvPr/>
            </p:nvSpPr>
            <p:spPr bwMode="auto">
              <a:xfrm>
                <a:off x="3699" y="1887"/>
                <a:ext cx="86" cy="72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523"/>
              <p:cNvSpPr>
                <a:spLocks/>
              </p:cNvSpPr>
              <p:nvPr/>
            </p:nvSpPr>
            <p:spPr bwMode="auto">
              <a:xfrm>
                <a:off x="3699" y="1887"/>
                <a:ext cx="86" cy="72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524"/>
              <p:cNvSpPr>
                <a:spLocks/>
              </p:cNvSpPr>
              <p:nvPr/>
            </p:nvSpPr>
            <p:spPr bwMode="auto">
              <a:xfrm>
                <a:off x="3548" y="1724"/>
                <a:ext cx="84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525"/>
              <p:cNvSpPr>
                <a:spLocks/>
              </p:cNvSpPr>
              <p:nvPr/>
            </p:nvSpPr>
            <p:spPr bwMode="auto">
              <a:xfrm>
                <a:off x="3548" y="1724"/>
                <a:ext cx="84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526"/>
              <p:cNvSpPr>
                <a:spLocks/>
              </p:cNvSpPr>
              <p:nvPr/>
            </p:nvSpPr>
            <p:spPr bwMode="auto">
              <a:xfrm>
                <a:off x="4010" y="1170"/>
                <a:ext cx="86" cy="72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527"/>
              <p:cNvSpPr>
                <a:spLocks/>
              </p:cNvSpPr>
              <p:nvPr/>
            </p:nvSpPr>
            <p:spPr bwMode="auto">
              <a:xfrm>
                <a:off x="4010" y="1170"/>
                <a:ext cx="86" cy="72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528"/>
              <p:cNvSpPr>
                <a:spLocks/>
              </p:cNvSpPr>
              <p:nvPr/>
            </p:nvSpPr>
            <p:spPr bwMode="auto">
              <a:xfrm>
                <a:off x="2329" y="768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529"/>
              <p:cNvSpPr>
                <a:spLocks/>
              </p:cNvSpPr>
              <p:nvPr/>
            </p:nvSpPr>
            <p:spPr bwMode="auto">
              <a:xfrm>
                <a:off x="2329" y="768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530"/>
              <p:cNvSpPr>
                <a:spLocks/>
              </p:cNvSpPr>
              <p:nvPr/>
            </p:nvSpPr>
            <p:spPr bwMode="auto">
              <a:xfrm>
                <a:off x="2300" y="943"/>
                <a:ext cx="70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531"/>
              <p:cNvSpPr>
                <a:spLocks/>
              </p:cNvSpPr>
              <p:nvPr/>
            </p:nvSpPr>
            <p:spPr bwMode="auto">
              <a:xfrm>
                <a:off x="2300" y="943"/>
                <a:ext cx="70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532"/>
              <p:cNvSpPr>
                <a:spLocks/>
              </p:cNvSpPr>
              <p:nvPr/>
            </p:nvSpPr>
            <p:spPr bwMode="auto">
              <a:xfrm>
                <a:off x="2081" y="1394"/>
                <a:ext cx="73" cy="86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533"/>
              <p:cNvSpPr>
                <a:spLocks/>
              </p:cNvSpPr>
              <p:nvPr/>
            </p:nvSpPr>
            <p:spPr bwMode="auto">
              <a:xfrm>
                <a:off x="2081" y="1394"/>
                <a:ext cx="73" cy="86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Freeform 534"/>
              <p:cNvSpPr>
                <a:spLocks/>
              </p:cNvSpPr>
              <p:nvPr/>
            </p:nvSpPr>
            <p:spPr bwMode="auto">
              <a:xfrm>
                <a:off x="1796" y="1365"/>
                <a:ext cx="76" cy="83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Freeform 535"/>
              <p:cNvSpPr>
                <a:spLocks/>
              </p:cNvSpPr>
              <p:nvPr/>
            </p:nvSpPr>
            <p:spPr bwMode="auto">
              <a:xfrm>
                <a:off x="1796" y="1365"/>
                <a:ext cx="76" cy="83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Freeform 536"/>
              <p:cNvSpPr>
                <a:spLocks/>
              </p:cNvSpPr>
              <p:nvPr/>
            </p:nvSpPr>
            <p:spPr bwMode="auto">
              <a:xfrm>
                <a:off x="1948" y="1506"/>
                <a:ext cx="78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8" name="Freeform 537"/>
              <p:cNvSpPr>
                <a:spLocks/>
              </p:cNvSpPr>
              <p:nvPr/>
            </p:nvSpPr>
            <p:spPr bwMode="auto">
              <a:xfrm>
                <a:off x="1948" y="1506"/>
                <a:ext cx="78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Freeform 538"/>
              <p:cNvSpPr>
                <a:spLocks/>
              </p:cNvSpPr>
              <p:nvPr/>
            </p:nvSpPr>
            <p:spPr bwMode="auto">
              <a:xfrm>
                <a:off x="2712" y="1672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0" name="Freeform 539"/>
              <p:cNvSpPr>
                <a:spLocks/>
              </p:cNvSpPr>
              <p:nvPr/>
            </p:nvSpPr>
            <p:spPr bwMode="auto">
              <a:xfrm>
                <a:off x="2712" y="1672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Freeform 540"/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5"/>
                  </a:cxn>
                  <a:cxn ang="0">
                    <a:pos x="9" y="22"/>
                  </a:cxn>
                  <a:cxn ang="0">
                    <a:pos x="6" y="38"/>
                  </a:cxn>
                  <a:cxn ang="0">
                    <a:pos x="4" y="60"/>
                  </a:cxn>
                  <a:cxn ang="0">
                    <a:pos x="1" y="88"/>
                  </a:cxn>
                  <a:cxn ang="0">
                    <a:pos x="0" y="124"/>
                  </a:cxn>
                  <a:cxn ang="0">
                    <a:pos x="0" y="169"/>
                  </a:cxn>
                  <a:cxn ang="0">
                    <a:pos x="0" y="223"/>
                  </a:cxn>
                  <a:cxn ang="0">
                    <a:pos x="4" y="288"/>
                  </a:cxn>
                  <a:cxn ang="0">
                    <a:pos x="7" y="363"/>
                  </a:cxn>
                  <a:cxn ang="0">
                    <a:pos x="15" y="450"/>
                  </a:cxn>
                  <a:cxn ang="0">
                    <a:pos x="24" y="550"/>
                  </a:cxn>
                  <a:cxn ang="0">
                    <a:pos x="36" y="662"/>
                  </a:cxn>
                  <a:cxn ang="0">
                    <a:pos x="51" y="791"/>
                  </a:cxn>
                </a:cxnLst>
                <a:rect l="0" t="0" r="r" b="b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" name="Freeform 541"/>
              <p:cNvSpPr>
                <a:spLocks/>
              </p:cNvSpPr>
              <p:nvPr/>
            </p:nvSpPr>
            <p:spPr bwMode="auto">
              <a:xfrm>
                <a:off x="2814" y="2103"/>
                <a:ext cx="63" cy="89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" name="Freeform 542"/>
              <p:cNvSpPr>
                <a:spLocks/>
              </p:cNvSpPr>
              <p:nvPr/>
            </p:nvSpPr>
            <p:spPr bwMode="auto">
              <a:xfrm>
                <a:off x="2814" y="2103"/>
                <a:ext cx="63" cy="89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" name="Freeform 543"/>
              <p:cNvSpPr>
                <a:spLocks/>
              </p:cNvSpPr>
              <p:nvPr/>
            </p:nvSpPr>
            <p:spPr bwMode="auto">
              <a:xfrm>
                <a:off x="3965" y="900"/>
                <a:ext cx="131" cy="29"/>
              </a:xfrm>
              <a:custGeom>
                <a:avLst/>
                <a:gdLst/>
                <a:ahLst/>
                <a:cxnLst>
                  <a:cxn ang="0">
                    <a:pos x="589" y="74"/>
                  </a:cxn>
                  <a:cxn ang="0">
                    <a:pos x="538" y="44"/>
                  </a:cxn>
                  <a:cxn ang="0">
                    <a:pos x="482" y="21"/>
                  </a:cxn>
                  <a:cxn ang="0">
                    <a:pos x="420" y="5"/>
                  </a:cxn>
                  <a:cxn ang="0">
                    <a:pos x="370" y="0"/>
                  </a:cxn>
                  <a:cxn ang="0">
                    <a:pos x="337" y="0"/>
                  </a:cxn>
                  <a:cxn ang="0">
                    <a:pos x="301" y="1"/>
                  </a:cxn>
                  <a:cxn ang="0">
                    <a:pos x="264" y="7"/>
                  </a:cxn>
                  <a:cxn ang="0">
                    <a:pos x="226" y="15"/>
                  </a:cxn>
                  <a:cxn ang="0">
                    <a:pos x="187" y="27"/>
                  </a:cxn>
                  <a:cxn ang="0">
                    <a:pos x="147" y="42"/>
                  </a:cxn>
                  <a:cxn ang="0">
                    <a:pos x="105" y="60"/>
                  </a:cxn>
                  <a:cxn ang="0">
                    <a:pos x="49" y="91"/>
                  </a:cxn>
                  <a:cxn ang="0">
                    <a:pos x="7" y="117"/>
                  </a:cxn>
                  <a:cxn ang="0">
                    <a:pos x="0" y="127"/>
                  </a:cxn>
                  <a:cxn ang="0">
                    <a:pos x="5" y="129"/>
                  </a:cxn>
                  <a:cxn ang="0">
                    <a:pos x="22" y="126"/>
                  </a:cxn>
                  <a:cxn ang="0">
                    <a:pos x="88" y="110"/>
                  </a:cxn>
                  <a:cxn ang="0">
                    <a:pos x="170" y="91"/>
                  </a:cxn>
                  <a:cxn ang="0">
                    <a:pos x="221" y="82"/>
                  </a:cxn>
                  <a:cxn ang="0">
                    <a:pos x="284" y="81"/>
                  </a:cxn>
                  <a:cxn ang="0">
                    <a:pos x="383" y="86"/>
                  </a:cxn>
                  <a:cxn ang="0">
                    <a:pos x="460" y="94"/>
                  </a:cxn>
                  <a:cxn ang="0">
                    <a:pos x="509" y="101"/>
                  </a:cxn>
                  <a:cxn ang="0">
                    <a:pos x="554" y="111"/>
                  </a:cxn>
                  <a:cxn ang="0">
                    <a:pos x="591" y="124"/>
                  </a:cxn>
                  <a:cxn ang="0">
                    <a:pos x="621" y="137"/>
                  </a:cxn>
                  <a:cxn ang="0">
                    <a:pos x="641" y="146"/>
                  </a:cxn>
                  <a:cxn ang="0">
                    <a:pos x="655" y="149"/>
                  </a:cxn>
                  <a:cxn ang="0">
                    <a:pos x="661" y="146"/>
                  </a:cxn>
                  <a:cxn ang="0">
                    <a:pos x="661" y="137"/>
                  </a:cxn>
                  <a:cxn ang="0">
                    <a:pos x="655" y="126"/>
                  </a:cxn>
                  <a:cxn ang="0">
                    <a:pos x="643" y="112"/>
                  </a:cxn>
                  <a:cxn ang="0">
                    <a:pos x="624" y="99"/>
                  </a:cxn>
                </a:cxnLst>
                <a:rect l="0" t="0" r="r" b="b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5" name="Freeform 544"/>
              <p:cNvSpPr>
                <a:spLocks/>
              </p:cNvSpPr>
              <p:nvPr/>
            </p:nvSpPr>
            <p:spPr bwMode="auto">
              <a:xfrm>
                <a:off x="4075" y="854"/>
                <a:ext cx="196" cy="29"/>
              </a:xfrm>
              <a:custGeom>
                <a:avLst/>
                <a:gdLst/>
                <a:ahLst/>
                <a:cxnLst>
                  <a:cxn ang="0">
                    <a:pos x="45" y="143"/>
                  </a:cxn>
                  <a:cxn ang="0">
                    <a:pos x="72" y="144"/>
                  </a:cxn>
                  <a:cxn ang="0">
                    <a:pos x="118" y="144"/>
                  </a:cxn>
                  <a:cxn ang="0">
                    <a:pos x="181" y="144"/>
                  </a:cxn>
                  <a:cxn ang="0">
                    <a:pos x="253" y="141"/>
                  </a:cxn>
                  <a:cxn ang="0">
                    <a:pos x="334" y="138"/>
                  </a:cxn>
                  <a:cxn ang="0">
                    <a:pos x="418" y="133"/>
                  </a:cxn>
                  <a:cxn ang="0">
                    <a:pos x="503" y="126"/>
                  </a:cxn>
                  <a:cxn ang="0">
                    <a:pos x="584" y="118"/>
                  </a:cxn>
                  <a:cxn ang="0">
                    <a:pos x="624" y="111"/>
                  </a:cxn>
                  <a:cxn ang="0">
                    <a:pos x="665" y="104"/>
                  </a:cxn>
                  <a:cxn ang="0">
                    <a:pos x="706" y="94"/>
                  </a:cxn>
                  <a:cxn ang="0">
                    <a:pos x="747" y="84"/>
                  </a:cxn>
                  <a:cxn ang="0">
                    <a:pos x="787" y="73"/>
                  </a:cxn>
                  <a:cxn ang="0">
                    <a:pos x="826" y="63"/>
                  </a:cxn>
                  <a:cxn ang="0">
                    <a:pos x="861" y="51"/>
                  </a:cxn>
                  <a:cxn ang="0">
                    <a:pos x="893" y="40"/>
                  </a:cxn>
                  <a:cxn ang="0">
                    <a:pos x="922" y="30"/>
                  </a:cxn>
                  <a:cxn ang="0">
                    <a:pos x="946" y="22"/>
                  </a:cxn>
                  <a:cxn ang="0">
                    <a:pos x="964" y="14"/>
                  </a:cxn>
                  <a:cxn ang="0">
                    <a:pos x="975" y="8"/>
                  </a:cxn>
                  <a:cxn ang="0">
                    <a:pos x="979" y="5"/>
                  </a:cxn>
                  <a:cxn ang="0">
                    <a:pos x="980" y="3"/>
                  </a:cxn>
                  <a:cxn ang="0">
                    <a:pos x="979" y="2"/>
                  </a:cxn>
                  <a:cxn ang="0">
                    <a:pos x="977" y="0"/>
                  </a:cxn>
                  <a:cxn ang="0">
                    <a:pos x="966" y="2"/>
                  </a:cxn>
                  <a:cxn ang="0">
                    <a:pos x="944" y="4"/>
                  </a:cxn>
                  <a:cxn ang="0">
                    <a:pos x="887" y="13"/>
                  </a:cxn>
                  <a:cxn ang="0">
                    <a:pos x="821" y="23"/>
                  </a:cxn>
                  <a:cxn ang="0">
                    <a:pos x="750" y="32"/>
                  </a:cxn>
                  <a:cxn ang="0">
                    <a:pos x="676" y="39"/>
                  </a:cxn>
                  <a:cxn ang="0">
                    <a:pos x="604" y="46"/>
                  </a:cxn>
                  <a:cxn ang="0">
                    <a:pos x="535" y="54"/>
                  </a:cxn>
                  <a:cxn ang="0">
                    <a:pos x="475" y="59"/>
                  </a:cxn>
                  <a:cxn ang="0">
                    <a:pos x="425" y="64"/>
                  </a:cxn>
                  <a:cxn ang="0">
                    <a:pos x="369" y="69"/>
                  </a:cxn>
                  <a:cxn ang="0">
                    <a:pos x="292" y="76"/>
                  </a:cxn>
                  <a:cxn ang="0">
                    <a:pos x="206" y="86"/>
                  </a:cxn>
                  <a:cxn ang="0">
                    <a:pos x="122" y="98"/>
                  </a:cxn>
                  <a:cxn ang="0">
                    <a:pos x="85" y="103"/>
                  </a:cxn>
                  <a:cxn ang="0">
                    <a:pos x="53" y="109"/>
                  </a:cxn>
                  <a:cxn ang="0">
                    <a:pos x="27" y="115"/>
                  </a:cxn>
                  <a:cxn ang="0">
                    <a:pos x="10" y="121"/>
                  </a:cxn>
                  <a:cxn ang="0">
                    <a:pos x="3" y="124"/>
                  </a:cxn>
                  <a:cxn ang="0">
                    <a:pos x="1" y="126"/>
                  </a:cxn>
                  <a:cxn ang="0">
                    <a:pos x="0" y="130"/>
                  </a:cxn>
                  <a:cxn ang="0">
                    <a:pos x="2" y="133"/>
                  </a:cxn>
                  <a:cxn ang="0">
                    <a:pos x="8" y="135"/>
                  </a:cxn>
                  <a:cxn ang="0">
                    <a:pos x="17" y="138"/>
                  </a:cxn>
                  <a:cxn ang="0">
                    <a:pos x="30" y="140"/>
                  </a:cxn>
                  <a:cxn ang="0">
                    <a:pos x="45" y="143"/>
                  </a:cxn>
                </a:cxnLst>
                <a:rect l="0" t="0" r="r" b="b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6" name="Freeform 545"/>
              <p:cNvSpPr>
                <a:spLocks/>
              </p:cNvSpPr>
              <p:nvPr/>
            </p:nvSpPr>
            <p:spPr bwMode="auto">
              <a:xfrm>
                <a:off x="3861" y="943"/>
                <a:ext cx="131" cy="29"/>
              </a:xfrm>
              <a:custGeom>
                <a:avLst/>
                <a:gdLst/>
                <a:ahLst/>
                <a:cxnLst>
                  <a:cxn ang="0">
                    <a:pos x="624" y="96"/>
                  </a:cxn>
                  <a:cxn ang="0">
                    <a:pos x="582" y="69"/>
                  </a:cxn>
                  <a:cxn ang="0">
                    <a:pos x="528" y="44"/>
                  </a:cxn>
                  <a:cxn ang="0">
                    <a:pos x="468" y="23"/>
                  </a:cxn>
                  <a:cxn ang="0">
                    <a:pos x="401" y="8"/>
                  </a:cxn>
                  <a:cxn ang="0">
                    <a:pos x="329" y="0"/>
                  </a:cxn>
                  <a:cxn ang="0">
                    <a:pos x="255" y="1"/>
                  </a:cxn>
                  <a:cxn ang="0">
                    <a:pos x="198" y="9"/>
                  </a:cxn>
                  <a:cxn ang="0">
                    <a:pos x="161" y="16"/>
                  </a:cxn>
                  <a:cxn ang="0">
                    <a:pos x="109" y="33"/>
                  </a:cxn>
                  <a:cxn ang="0">
                    <a:pos x="55" y="54"/>
                  </a:cxn>
                  <a:cxn ang="0">
                    <a:pos x="20" y="71"/>
                  </a:cxn>
                  <a:cxn ang="0">
                    <a:pos x="6" y="84"/>
                  </a:cxn>
                  <a:cxn ang="0">
                    <a:pos x="1" y="91"/>
                  </a:cxn>
                  <a:cxn ang="0">
                    <a:pos x="0" y="98"/>
                  </a:cxn>
                  <a:cxn ang="0">
                    <a:pos x="3" y="103"/>
                  </a:cxn>
                  <a:cxn ang="0">
                    <a:pos x="11" y="109"/>
                  </a:cxn>
                  <a:cxn ang="0">
                    <a:pos x="34" y="114"/>
                  </a:cxn>
                  <a:cxn ang="0">
                    <a:pos x="65" y="112"/>
                  </a:cxn>
                  <a:cxn ang="0">
                    <a:pos x="125" y="103"/>
                  </a:cxn>
                  <a:cxn ang="0">
                    <a:pos x="223" y="85"/>
                  </a:cxn>
                  <a:cxn ang="0">
                    <a:pos x="303" y="76"/>
                  </a:cxn>
                  <a:cxn ang="0">
                    <a:pos x="358" y="75"/>
                  </a:cxn>
                  <a:cxn ang="0">
                    <a:pos x="412" y="80"/>
                  </a:cxn>
                  <a:cxn ang="0">
                    <a:pos x="464" y="93"/>
                  </a:cxn>
                  <a:cxn ang="0">
                    <a:pos x="512" y="110"/>
                  </a:cxn>
                  <a:cxn ang="0">
                    <a:pos x="554" y="125"/>
                  </a:cxn>
                  <a:cxn ang="0">
                    <a:pos x="589" y="135"/>
                  </a:cxn>
                  <a:cxn ang="0">
                    <a:pos x="616" y="139"/>
                  </a:cxn>
                  <a:cxn ang="0">
                    <a:pos x="638" y="139"/>
                  </a:cxn>
                  <a:cxn ang="0">
                    <a:pos x="649" y="135"/>
                  </a:cxn>
                  <a:cxn ang="0">
                    <a:pos x="653" y="127"/>
                  </a:cxn>
                  <a:cxn ang="0">
                    <a:pos x="648" y="117"/>
                  </a:cxn>
                </a:cxnLst>
                <a:rect l="0" t="0" r="r" b="b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7" name="Freeform 546"/>
              <p:cNvSpPr>
                <a:spLocks/>
              </p:cNvSpPr>
              <p:nvPr/>
            </p:nvSpPr>
            <p:spPr bwMode="auto">
              <a:xfrm>
                <a:off x="3749" y="986"/>
                <a:ext cx="136" cy="29"/>
              </a:xfrm>
              <a:custGeom>
                <a:avLst/>
                <a:gdLst/>
                <a:ahLst/>
                <a:cxnLst>
                  <a:cxn ang="0">
                    <a:pos x="619" y="73"/>
                  </a:cxn>
                  <a:cxn ang="0">
                    <a:pos x="573" y="48"/>
                  </a:cxn>
                  <a:cxn ang="0">
                    <a:pos x="524" y="27"/>
                  </a:cxn>
                  <a:cxn ang="0">
                    <a:pos x="473" y="10"/>
                  </a:cxn>
                  <a:cxn ang="0">
                    <a:pos x="418" y="2"/>
                  </a:cxn>
                  <a:cxn ang="0">
                    <a:pos x="358" y="0"/>
                  </a:cxn>
                  <a:cxn ang="0">
                    <a:pos x="293" y="9"/>
                  </a:cxn>
                  <a:cxn ang="0">
                    <a:pos x="222" y="28"/>
                  </a:cxn>
                  <a:cxn ang="0">
                    <a:pos x="114" y="73"/>
                  </a:cxn>
                  <a:cxn ang="0">
                    <a:pos x="40" y="110"/>
                  </a:cxn>
                  <a:cxn ang="0">
                    <a:pos x="11" y="128"/>
                  </a:cxn>
                  <a:cxn ang="0">
                    <a:pos x="1" y="138"/>
                  </a:cxn>
                  <a:cxn ang="0">
                    <a:pos x="0" y="144"/>
                  </a:cxn>
                  <a:cxn ang="0">
                    <a:pos x="4" y="148"/>
                  </a:cxn>
                  <a:cxn ang="0">
                    <a:pos x="11" y="150"/>
                  </a:cxn>
                  <a:cxn ang="0">
                    <a:pos x="30" y="151"/>
                  </a:cxn>
                  <a:cxn ang="0">
                    <a:pos x="71" y="149"/>
                  </a:cxn>
                  <a:cxn ang="0">
                    <a:pos x="127" y="143"/>
                  </a:cxn>
                  <a:cxn ang="0">
                    <a:pos x="181" y="134"/>
                  </a:cxn>
                  <a:cxn ang="0">
                    <a:pos x="256" y="116"/>
                  </a:cxn>
                  <a:cxn ang="0">
                    <a:pos x="328" y="100"/>
                  </a:cxn>
                  <a:cxn ang="0">
                    <a:pos x="376" y="94"/>
                  </a:cxn>
                  <a:cxn ang="0">
                    <a:pos x="424" y="91"/>
                  </a:cxn>
                  <a:cxn ang="0">
                    <a:pos x="473" y="96"/>
                  </a:cxn>
                  <a:cxn ang="0">
                    <a:pos x="549" y="113"/>
                  </a:cxn>
                  <a:cxn ang="0">
                    <a:pos x="611" y="124"/>
                  </a:cxn>
                  <a:cxn ang="0">
                    <a:pos x="644" y="126"/>
                  </a:cxn>
                  <a:cxn ang="0">
                    <a:pos x="665" y="125"/>
                  </a:cxn>
                  <a:cxn ang="0">
                    <a:pos x="675" y="121"/>
                  </a:cxn>
                  <a:cxn ang="0">
                    <a:pos x="678" y="118"/>
                  </a:cxn>
                  <a:cxn ang="0">
                    <a:pos x="674" y="109"/>
                  </a:cxn>
                  <a:cxn ang="0">
                    <a:pos x="656" y="95"/>
                  </a:cxn>
                </a:cxnLst>
                <a:rect l="0" t="0" r="r" b="b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" name="Freeform 547"/>
              <p:cNvSpPr>
                <a:spLocks/>
              </p:cNvSpPr>
              <p:nvPr/>
            </p:nvSpPr>
            <p:spPr bwMode="auto">
              <a:xfrm>
                <a:off x="3670" y="1032"/>
                <a:ext cx="131" cy="32"/>
              </a:xfrm>
              <a:custGeom>
                <a:avLst/>
                <a:gdLst/>
                <a:ahLst/>
                <a:cxnLst>
                  <a:cxn ang="0">
                    <a:pos x="589" y="79"/>
                  </a:cxn>
                  <a:cxn ang="0">
                    <a:pos x="543" y="53"/>
                  </a:cxn>
                  <a:cxn ang="0">
                    <a:pos x="493" y="30"/>
                  </a:cxn>
                  <a:cxn ang="0">
                    <a:pos x="441" y="13"/>
                  </a:cxn>
                  <a:cxn ang="0">
                    <a:pos x="385" y="3"/>
                  </a:cxn>
                  <a:cxn ang="0">
                    <a:pos x="342" y="0"/>
                  </a:cxn>
                  <a:cxn ang="0">
                    <a:pos x="310" y="3"/>
                  </a:cxn>
                  <a:cxn ang="0">
                    <a:pos x="278" y="8"/>
                  </a:cxn>
                  <a:cxn ang="0">
                    <a:pos x="246" y="16"/>
                  </a:cxn>
                  <a:cxn ang="0">
                    <a:pos x="211" y="29"/>
                  </a:cxn>
                  <a:cxn ang="0">
                    <a:pos x="176" y="44"/>
                  </a:cxn>
                  <a:cxn ang="0">
                    <a:pos x="112" y="75"/>
                  </a:cxn>
                  <a:cxn ang="0">
                    <a:pos x="53" y="106"/>
                  </a:cxn>
                  <a:cxn ang="0">
                    <a:pos x="23" y="125"/>
                  </a:cxn>
                  <a:cxn ang="0">
                    <a:pos x="5" y="140"/>
                  </a:cxn>
                  <a:cxn ang="0">
                    <a:pos x="0" y="149"/>
                  </a:cxn>
                  <a:cxn ang="0">
                    <a:pos x="0" y="154"/>
                  </a:cxn>
                  <a:cxn ang="0">
                    <a:pos x="8" y="158"/>
                  </a:cxn>
                  <a:cxn ang="0">
                    <a:pos x="37" y="159"/>
                  </a:cxn>
                  <a:cxn ang="0">
                    <a:pos x="87" y="153"/>
                  </a:cxn>
                  <a:cxn ang="0">
                    <a:pos x="143" y="143"/>
                  </a:cxn>
                  <a:cxn ang="0">
                    <a:pos x="221" y="125"/>
                  </a:cxn>
                  <a:cxn ang="0">
                    <a:pos x="295" y="110"/>
                  </a:cxn>
                  <a:cxn ang="0">
                    <a:pos x="344" y="104"/>
                  </a:cxn>
                  <a:cxn ang="0">
                    <a:pos x="393" y="103"/>
                  </a:cxn>
                  <a:cxn ang="0">
                    <a:pos x="443" y="108"/>
                  </a:cxn>
                  <a:cxn ang="0">
                    <a:pos x="518" y="124"/>
                  </a:cxn>
                  <a:cxn ang="0">
                    <a:pos x="580" y="134"/>
                  </a:cxn>
                  <a:cxn ang="0">
                    <a:pos x="612" y="136"/>
                  </a:cxn>
                  <a:cxn ang="0">
                    <a:pos x="635" y="135"/>
                  </a:cxn>
                  <a:cxn ang="0">
                    <a:pos x="644" y="130"/>
                  </a:cxn>
                  <a:cxn ang="0">
                    <a:pos x="646" y="126"/>
                  </a:cxn>
                  <a:cxn ang="0">
                    <a:pos x="644" y="118"/>
                  </a:cxn>
                  <a:cxn ang="0">
                    <a:pos x="626" y="103"/>
                  </a:cxn>
                </a:cxnLst>
                <a:rect l="0" t="0" r="r" b="b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9" name="Freeform 548"/>
              <p:cNvSpPr>
                <a:spLocks/>
              </p:cNvSpPr>
              <p:nvPr/>
            </p:nvSpPr>
            <p:spPr bwMode="auto">
              <a:xfrm>
                <a:off x="3576" y="1084"/>
                <a:ext cx="133" cy="26"/>
              </a:xfrm>
              <a:custGeom>
                <a:avLst/>
                <a:gdLst/>
                <a:ahLst/>
                <a:cxnLst>
                  <a:cxn ang="0">
                    <a:pos x="607" y="80"/>
                  </a:cxn>
                  <a:cxn ang="0">
                    <a:pos x="560" y="54"/>
                  </a:cxn>
                  <a:cxn ang="0">
                    <a:pos x="510" y="31"/>
                  </a:cxn>
                  <a:cxn ang="0">
                    <a:pos x="457" y="13"/>
                  </a:cxn>
                  <a:cxn ang="0">
                    <a:pos x="403" y="3"/>
                  </a:cxn>
                  <a:cxn ang="0">
                    <a:pos x="358" y="0"/>
                  </a:cxn>
                  <a:cxn ang="0">
                    <a:pos x="328" y="3"/>
                  </a:cxn>
                  <a:cxn ang="0">
                    <a:pos x="295" y="6"/>
                  </a:cxn>
                  <a:cxn ang="0">
                    <a:pos x="262" y="15"/>
                  </a:cxn>
                  <a:cxn ang="0">
                    <a:pos x="227" y="26"/>
                  </a:cxn>
                  <a:cxn ang="0">
                    <a:pos x="190" y="40"/>
                  </a:cxn>
                  <a:cxn ang="0">
                    <a:pos x="127" y="70"/>
                  </a:cxn>
                  <a:cxn ang="0">
                    <a:pos x="48" y="104"/>
                  </a:cxn>
                  <a:cxn ang="0">
                    <a:pos x="10" y="121"/>
                  </a:cxn>
                  <a:cxn ang="0">
                    <a:pos x="1" y="127"/>
                  </a:cxn>
                  <a:cxn ang="0">
                    <a:pos x="0" y="130"/>
                  </a:cxn>
                  <a:cxn ang="0">
                    <a:pos x="6" y="131"/>
                  </a:cxn>
                  <a:cxn ang="0">
                    <a:pos x="32" y="131"/>
                  </a:cxn>
                  <a:cxn ang="0">
                    <a:pos x="111" y="120"/>
                  </a:cxn>
                  <a:cxn ang="0">
                    <a:pos x="223" y="104"/>
                  </a:cxn>
                  <a:cxn ang="0">
                    <a:pos x="304" y="96"/>
                  </a:cxn>
                  <a:cxn ang="0">
                    <a:pos x="358" y="94"/>
                  </a:cxn>
                  <a:cxn ang="0">
                    <a:pos x="410" y="96"/>
                  </a:cxn>
                  <a:cxn ang="0">
                    <a:pos x="461" y="102"/>
                  </a:cxn>
                  <a:cxn ang="0">
                    <a:pos x="537" y="120"/>
                  </a:cxn>
                  <a:cxn ang="0">
                    <a:pos x="600" y="130"/>
                  </a:cxn>
                  <a:cxn ang="0">
                    <a:pos x="632" y="132"/>
                  </a:cxn>
                  <a:cxn ang="0">
                    <a:pos x="655" y="131"/>
                  </a:cxn>
                  <a:cxn ang="0">
                    <a:pos x="663" y="127"/>
                  </a:cxn>
                  <a:cxn ang="0">
                    <a:pos x="666" y="124"/>
                  </a:cxn>
                  <a:cxn ang="0">
                    <a:pos x="662" y="116"/>
                  </a:cxn>
                  <a:cxn ang="0">
                    <a:pos x="646" y="102"/>
                  </a:cxn>
                </a:cxnLst>
                <a:rect l="0" t="0" r="r" b="b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Freeform 549"/>
              <p:cNvSpPr>
                <a:spLocks/>
              </p:cNvSpPr>
              <p:nvPr/>
            </p:nvSpPr>
            <p:spPr bwMode="auto">
              <a:xfrm>
                <a:off x="2676" y="2372"/>
                <a:ext cx="115" cy="158"/>
              </a:xfrm>
              <a:custGeom>
                <a:avLst/>
                <a:gdLst/>
                <a:ahLst/>
                <a:cxnLst>
                  <a:cxn ang="0">
                    <a:pos x="544" y="268"/>
                  </a:cxn>
                  <a:cxn ang="0">
                    <a:pos x="518" y="307"/>
                  </a:cxn>
                  <a:cxn ang="0">
                    <a:pos x="468" y="367"/>
                  </a:cxn>
                  <a:cxn ang="0">
                    <a:pos x="391" y="449"/>
                  </a:cxn>
                  <a:cxn ang="0">
                    <a:pos x="333" y="510"/>
                  </a:cxn>
                  <a:cxn ang="0">
                    <a:pos x="298" y="551"/>
                  </a:cxn>
                  <a:cxn ang="0">
                    <a:pos x="266" y="591"/>
                  </a:cxn>
                  <a:cxn ang="0">
                    <a:pos x="220" y="640"/>
                  </a:cxn>
                  <a:cxn ang="0">
                    <a:pos x="164" y="692"/>
                  </a:cxn>
                  <a:cxn ang="0">
                    <a:pos x="104" y="739"/>
                  </a:cxn>
                  <a:cxn ang="0">
                    <a:pos x="51" y="775"/>
                  </a:cxn>
                  <a:cxn ang="0">
                    <a:pos x="21" y="788"/>
                  </a:cxn>
                  <a:cxn ang="0">
                    <a:pos x="8" y="791"/>
                  </a:cxn>
                  <a:cxn ang="0">
                    <a:pos x="1" y="786"/>
                  </a:cxn>
                  <a:cxn ang="0">
                    <a:pos x="1" y="772"/>
                  </a:cxn>
                  <a:cxn ang="0">
                    <a:pos x="10" y="751"/>
                  </a:cxn>
                  <a:cxn ang="0">
                    <a:pos x="28" y="719"/>
                  </a:cxn>
                  <a:cxn ang="0">
                    <a:pos x="69" y="660"/>
                  </a:cxn>
                  <a:cxn ang="0">
                    <a:pos x="116" y="597"/>
                  </a:cxn>
                  <a:cxn ang="0">
                    <a:pos x="154" y="551"/>
                  </a:cxn>
                  <a:cxn ang="0">
                    <a:pos x="185" y="519"/>
                  </a:cxn>
                  <a:cxn ang="0">
                    <a:pos x="225" y="485"/>
                  </a:cxn>
                  <a:cxn ang="0">
                    <a:pos x="278" y="444"/>
                  </a:cxn>
                  <a:cxn ang="0">
                    <a:pos x="331" y="399"/>
                  </a:cxn>
                  <a:cxn ang="0">
                    <a:pos x="366" y="357"/>
                  </a:cxn>
                  <a:cxn ang="0">
                    <a:pos x="401" y="308"/>
                  </a:cxn>
                  <a:cxn ang="0">
                    <a:pos x="434" y="254"/>
                  </a:cxn>
                  <a:cxn ang="0">
                    <a:pos x="467" y="198"/>
                  </a:cxn>
                  <a:cxn ang="0">
                    <a:pos x="494" y="142"/>
                  </a:cxn>
                  <a:cxn ang="0">
                    <a:pos x="518" y="88"/>
                  </a:cxn>
                  <a:cxn ang="0">
                    <a:pos x="538" y="40"/>
                  </a:cxn>
                  <a:cxn ang="0">
                    <a:pos x="547" y="11"/>
                  </a:cxn>
                  <a:cxn ang="0">
                    <a:pos x="552" y="2"/>
                  </a:cxn>
                  <a:cxn ang="0">
                    <a:pos x="557" y="0"/>
                  </a:cxn>
                  <a:cxn ang="0">
                    <a:pos x="562" y="2"/>
                  </a:cxn>
                  <a:cxn ang="0">
                    <a:pos x="568" y="15"/>
                  </a:cxn>
                  <a:cxn ang="0">
                    <a:pos x="575" y="45"/>
                  </a:cxn>
                  <a:cxn ang="0">
                    <a:pos x="579" y="86"/>
                  </a:cxn>
                  <a:cxn ang="0">
                    <a:pos x="579" y="133"/>
                  </a:cxn>
                  <a:cxn ang="0">
                    <a:pos x="574" y="182"/>
                  </a:cxn>
                  <a:cxn ang="0">
                    <a:pos x="563" y="228"/>
                  </a:cxn>
                </a:cxnLst>
                <a:rect l="0" t="0" r="r" b="b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Freeform 550"/>
              <p:cNvSpPr>
                <a:spLocks/>
              </p:cNvSpPr>
              <p:nvPr/>
            </p:nvSpPr>
            <p:spPr bwMode="auto">
              <a:xfrm>
                <a:off x="2681" y="2481"/>
                <a:ext cx="117" cy="149"/>
              </a:xfrm>
              <a:custGeom>
                <a:avLst/>
                <a:gdLst/>
                <a:ahLst/>
                <a:cxnLst>
                  <a:cxn ang="0">
                    <a:pos x="583" y="82"/>
                  </a:cxn>
                  <a:cxn ang="0">
                    <a:pos x="575" y="124"/>
                  </a:cxn>
                  <a:cxn ang="0">
                    <a:pos x="564" y="161"/>
                  </a:cxn>
                  <a:cxn ang="0">
                    <a:pos x="547" y="196"/>
                  </a:cxn>
                  <a:cxn ang="0">
                    <a:pos x="523" y="230"/>
                  </a:cxn>
                  <a:cxn ang="0">
                    <a:pos x="494" y="263"/>
                  </a:cxn>
                  <a:cxn ang="0">
                    <a:pos x="438" y="320"/>
                  </a:cxn>
                  <a:cxn ang="0">
                    <a:pos x="368" y="384"/>
                  </a:cxn>
                  <a:cxn ang="0">
                    <a:pos x="325" y="429"/>
                  </a:cxn>
                  <a:cxn ang="0">
                    <a:pos x="270" y="494"/>
                  </a:cxn>
                  <a:cxn ang="0">
                    <a:pos x="207" y="570"/>
                  </a:cxn>
                  <a:cxn ang="0">
                    <a:pos x="157" y="633"/>
                  </a:cxn>
                  <a:cxn ang="0">
                    <a:pos x="122" y="669"/>
                  </a:cxn>
                  <a:cxn ang="0">
                    <a:pos x="94" y="693"/>
                  </a:cxn>
                  <a:cxn ang="0">
                    <a:pos x="62" y="714"/>
                  </a:cxn>
                  <a:cxn ang="0">
                    <a:pos x="33" y="730"/>
                  </a:cxn>
                  <a:cxn ang="0">
                    <a:pos x="11" y="739"/>
                  </a:cxn>
                  <a:cxn ang="0">
                    <a:pos x="1" y="738"/>
                  </a:cxn>
                  <a:cxn ang="0">
                    <a:pos x="0" y="733"/>
                  </a:cxn>
                  <a:cxn ang="0">
                    <a:pos x="6" y="718"/>
                  </a:cxn>
                  <a:cxn ang="0">
                    <a:pos x="33" y="683"/>
                  </a:cxn>
                  <a:cxn ang="0">
                    <a:pos x="107" y="600"/>
                  </a:cxn>
                  <a:cxn ang="0">
                    <a:pos x="213" y="482"/>
                  </a:cxn>
                  <a:cxn ang="0">
                    <a:pos x="312" y="366"/>
                  </a:cxn>
                  <a:cxn ang="0">
                    <a:pos x="394" y="262"/>
                  </a:cxn>
                  <a:cxn ang="0">
                    <a:pos x="456" y="172"/>
                  </a:cxn>
                  <a:cxn ang="0">
                    <a:pos x="513" y="75"/>
                  </a:cxn>
                  <a:cxn ang="0">
                    <a:pos x="549" y="20"/>
                  </a:cxn>
                  <a:cxn ang="0">
                    <a:pos x="564" y="4"/>
                  </a:cxn>
                  <a:cxn ang="0">
                    <a:pos x="572" y="0"/>
                  </a:cxn>
                  <a:cxn ang="0">
                    <a:pos x="578" y="1"/>
                  </a:cxn>
                  <a:cxn ang="0">
                    <a:pos x="582" y="9"/>
                  </a:cxn>
                  <a:cxn ang="0">
                    <a:pos x="584" y="34"/>
                  </a:cxn>
                </a:cxnLst>
                <a:rect l="0" t="0" r="r" b="b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Freeform 551"/>
              <p:cNvSpPr>
                <a:spLocks/>
              </p:cNvSpPr>
              <p:nvPr/>
            </p:nvSpPr>
            <p:spPr bwMode="auto">
              <a:xfrm>
                <a:off x="2647" y="2352"/>
                <a:ext cx="133" cy="103"/>
              </a:xfrm>
              <a:custGeom>
                <a:avLst/>
                <a:gdLst/>
                <a:ahLst/>
                <a:cxnLst>
                  <a:cxn ang="0">
                    <a:pos x="604" y="37"/>
                  </a:cxn>
                  <a:cxn ang="0">
                    <a:pos x="577" y="39"/>
                  </a:cxn>
                  <a:cxn ang="0">
                    <a:pos x="533" y="49"/>
                  </a:cxn>
                  <a:cxn ang="0">
                    <a:pos x="474" y="71"/>
                  </a:cxn>
                  <a:cxn ang="0">
                    <a:pos x="413" y="104"/>
                  </a:cxn>
                  <a:cxn ang="0">
                    <a:pos x="352" y="146"/>
                  </a:cxn>
                  <a:cxn ang="0">
                    <a:pos x="293" y="198"/>
                  </a:cxn>
                  <a:cxn ang="0">
                    <a:pos x="238" y="256"/>
                  </a:cxn>
                  <a:cxn ang="0">
                    <a:pos x="190" y="322"/>
                  </a:cxn>
                  <a:cxn ang="0">
                    <a:pos x="146" y="391"/>
                  </a:cxn>
                  <a:cxn ang="0">
                    <a:pos x="104" y="448"/>
                  </a:cxn>
                  <a:cxn ang="0">
                    <a:pos x="65" y="490"/>
                  </a:cxn>
                  <a:cxn ang="0">
                    <a:pos x="39" y="511"/>
                  </a:cxn>
                  <a:cxn ang="0">
                    <a:pos x="25" y="520"/>
                  </a:cxn>
                  <a:cxn ang="0">
                    <a:pos x="14" y="523"/>
                  </a:cxn>
                  <a:cxn ang="0">
                    <a:pos x="6" y="522"/>
                  </a:cxn>
                  <a:cxn ang="0">
                    <a:pos x="1" y="516"/>
                  </a:cxn>
                  <a:cxn ang="0">
                    <a:pos x="0" y="505"/>
                  </a:cxn>
                  <a:cxn ang="0">
                    <a:pos x="3" y="487"/>
                  </a:cxn>
                  <a:cxn ang="0">
                    <a:pos x="11" y="465"/>
                  </a:cxn>
                  <a:cxn ang="0">
                    <a:pos x="33" y="420"/>
                  </a:cxn>
                  <a:cxn ang="0">
                    <a:pos x="78" y="342"/>
                  </a:cxn>
                  <a:cxn ang="0">
                    <a:pos x="129" y="266"/>
                  </a:cxn>
                  <a:cxn ang="0">
                    <a:pos x="182" y="199"/>
                  </a:cxn>
                  <a:cxn ang="0">
                    <a:pos x="237" y="139"/>
                  </a:cxn>
                  <a:cxn ang="0">
                    <a:pos x="292" y="88"/>
                  </a:cxn>
                  <a:cxn ang="0">
                    <a:pos x="346" y="48"/>
                  </a:cxn>
                  <a:cxn ang="0">
                    <a:pos x="384" y="25"/>
                  </a:cxn>
                  <a:cxn ang="0">
                    <a:pos x="409" y="14"/>
                  </a:cxn>
                  <a:cxn ang="0">
                    <a:pos x="434" y="7"/>
                  </a:cxn>
                  <a:cxn ang="0">
                    <a:pos x="457" y="3"/>
                  </a:cxn>
                  <a:cxn ang="0">
                    <a:pos x="492" y="0"/>
                  </a:cxn>
                  <a:cxn ang="0">
                    <a:pos x="539" y="0"/>
                  </a:cxn>
                  <a:cxn ang="0">
                    <a:pos x="585" y="5"/>
                  </a:cxn>
                  <a:cxn ang="0">
                    <a:pos x="624" y="12"/>
                  </a:cxn>
                  <a:cxn ang="0">
                    <a:pos x="654" y="19"/>
                  </a:cxn>
                  <a:cxn ang="0">
                    <a:pos x="666" y="24"/>
                  </a:cxn>
                  <a:cxn ang="0">
                    <a:pos x="669" y="28"/>
                  </a:cxn>
                  <a:cxn ang="0">
                    <a:pos x="665" y="32"/>
                  </a:cxn>
                  <a:cxn ang="0">
                    <a:pos x="639" y="35"/>
                  </a:cxn>
                </a:cxnLst>
                <a:rect l="0" t="0" r="r" b="b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Freeform 552"/>
              <p:cNvSpPr>
                <a:spLocks/>
              </p:cNvSpPr>
              <p:nvPr/>
            </p:nvSpPr>
            <p:spPr bwMode="auto">
              <a:xfrm>
                <a:off x="2668" y="2582"/>
                <a:ext cx="133" cy="132"/>
              </a:xfrm>
              <a:custGeom>
                <a:avLst/>
                <a:gdLst/>
                <a:ahLst/>
                <a:cxnLst>
                  <a:cxn ang="0">
                    <a:pos x="655" y="165"/>
                  </a:cxn>
                  <a:cxn ang="0">
                    <a:pos x="648" y="202"/>
                  </a:cxn>
                  <a:cxn ang="0">
                    <a:pos x="640" y="225"/>
                  </a:cxn>
                  <a:cxn ang="0">
                    <a:pos x="624" y="255"/>
                  </a:cxn>
                  <a:cxn ang="0">
                    <a:pos x="599" y="287"/>
                  </a:cxn>
                  <a:cxn ang="0">
                    <a:pos x="568" y="315"/>
                  </a:cxn>
                  <a:cxn ang="0">
                    <a:pos x="533" y="338"/>
                  </a:cxn>
                  <a:cxn ang="0">
                    <a:pos x="473" y="373"/>
                  </a:cxn>
                  <a:cxn ang="0">
                    <a:pos x="387" y="423"/>
                  </a:cxn>
                  <a:cxn ang="0">
                    <a:pos x="287" y="476"/>
                  </a:cxn>
                  <a:cxn ang="0">
                    <a:pos x="211" y="517"/>
                  </a:cxn>
                  <a:cxn ang="0">
                    <a:pos x="165" y="544"/>
                  </a:cxn>
                  <a:cxn ang="0">
                    <a:pos x="122" y="574"/>
                  </a:cxn>
                  <a:cxn ang="0">
                    <a:pos x="86" y="604"/>
                  </a:cxn>
                  <a:cxn ang="0">
                    <a:pos x="56" y="634"/>
                  </a:cxn>
                  <a:cxn ang="0">
                    <a:pos x="33" y="652"/>
                  </a:cxn>
                  <a:cxn ang="0">
                    <a:pos x="20" y="657"/>
                  </a:cxn>
                  <a:cxn ang="0">
                    <a:pos x="13" y="655"/>
                  </a:cxn>
                  <a:cxn ang="0">
                    <a:pos x="6" y="653"/>
                  </a:cxn>
                  <a:cxn ang="0">
                    <a:pos x="3" y="647"/>
                  </a:cxn>
                  <a:cxn ang="0">
                    <a:pos x="0" y="634"/>
                  </a:cxn>
                  <a:cxn ang="0">
                    <a:pos x="3" y="612"/>
                  </a:cxn>
                  <a:cxn ang="0">
                    <a:pos x="10" y="585"/>
                  </a:cxn>
                  <a:cxn ang="0">
                    <a:pos x="26" y="556"/>
                  </a:cxn>
                  <a:cxn ang="0">
                    <a:pos x="51" y="522"/>
                  </a:cxn>
                  <a:cxn ang="0">
                    <a:pos x="85" y="489"/>
                  </a:cxn>
                  <a:cxn ang="0">
                    <a:pos x="124" y="463"/>
                  </a:cxn>
                  <a:cxn ang="0">
                    <a:pos x="165" y="441"/>
                  </a:cxn>
                  <a:cxn ang="0">
                    <a:pos x="230" y="413"/>
                  </a:cxn>
                  <a:cxn ang="0">
                    <a:pos x="292" y="388"/>
                  </a:cxn>
                  <a:cxn ang="0">
                    <a:pos x="330" y="372"/>
                  </a:cxn>
                  <a:cxn ang="0">
                    <a:pos x="381" y="342"/>
                  </a:cxn>
                  <a:cxn ang="0">
                    <a:pos x="434" y="311"/>
                  </a:cxn>
                  <a:cxn ang="0">
                    <a:pos x="471" y="288"/>
                  </a:cxn>
                  <a:cxn ang="0">
                    <a:pos x="504" y="262"/>
                  </a:cxn>
                  <a:cxn ang="0">
                    <a:pos x="534" y="231"/>
                  </a:cxn>
                  <a:cxn ang="0">
                    <a:pos x="558" y="194"/>
                  </a:cxn>
                  <a:cxn ang="0">
                    <a:pos x="572" y="162"/>
                  </a:cxn>
                  <a:cxn ang="0">
                    <a:pos x="578" y="139"/>
                  </a:cxn>
                  <a:cxn ang="0">
                    <a:pos x="585" y="95"/>
                  </a:cxn>
                  <a:cxn ang="0">
                    <a:pos x="597" y="48"/>
                  </a:cxn>
                  <a:cxn ang="0">
                    <a:pos x="610" y="16"/>
                  </a:cxn>
                  <a:cxn ang="0">
                    <a:pos x="620" y="4"/>
                  </a:cxn>
                  <a:cxn ang="0">
                    <a:pos x="627" y="1"/>
                  </a:cxn>
                  <a:cxn ang="0">
                    <a:pos x="634" y="1"/>
                  </a:cxn>
                  <a:cxn ang="0">
                    <a:pos x="639" y="6"/>
                  </a:cxn>
                  <a:cxn ang="0">
                    <a:pos x="648" y="21"/>
                  </a:cxn>
                  <a:cxn ang="0">
                    <a:pos x="655" y="55"/>
                  </a:cxn>
                  <a:cxn ang="0">
                    <a:pos x="659" y="105"/>
                  </a:cxn>
                </a:cxnLst>
                <a:rect l="0" t="0" r="r" b="b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Freeform 553"/>
              <p:cNvSpPr>
                <a:spLocks/>
              </p:cNvSpPr>
              <p:nvPr/>
            </p:nvSpPr>
            <p:spPr bwMode="auto">
              <a:xfrm>
                <a:off x="2665" y="2654"/>
                <a:ext cx="136" cy="126"/>
              </a:xfrm>
              <a:custGeom>
                <a:avLst/>
                <a:gdLst/>
                <a:ahLst/>
                <a:cxnLst>
                  <a:cxn ang="0">
                    <a:pos x="666" y="139"/>
                  </a:cxn>
                  <a:cxn ang="0">
                    <a:pos x="655" y="190"/>
                  </a:cxn>
                  <a:cxn ang="0">
                    <a:pos x="641" y="231"/>
                  </a:cxn>
                  <a:cxn ang="0">
                    <a:pos x="622" y="265"/>
                  </a:cxn>
                  <a:cxn ang="0">
                    <a:pos x="600" y="291"/>
                  </a:cxn>
                  <a:cxn ang="0">
                    <a:pos x="571" y="313"/>
                  </a:cxn>
                  <a:cxn ang="0">
                    <a:pos x="536" y="331"/>
                  </a:cxn>
                  <a:cxn ang="0">
                    <a:pos x="493" y="345"/>
                  </a:cxn>
                  <a:cxn ang="0">
                    <a:pos x="443" y="358"/>
                  </a:cxn>
                  <a:cxn ang="0">
                    <a:pos x="392" y="376"/>
                  </a:cxn>
                  <a:cxn ang="0">
                    <a:pos x="342" y="398"/>
                  </a:cxn>
                  <a:cxn ang="0">
                    <a:pos x="294" y="423"/>
                  </a:cxn>
                  <a:cxn ang="0">
                    <a:pos x="248" y="453"/>
                  </a:cxn>
                  <a:cxn ang="0">
                    <a:pos x="204" y="487"/>
                  </a:cxn>
                  <a:cxn ang="0">
                    <a:pos x="164" y="523"/>
                  </a:cxn>
                  <a:cxn ang="0">
                    <a:pos x="126" y="563"/>
                  </a:cxn>
                  <a:cxn ang="0">
                    <a:pos x="91" y="603"/>
                  </a:cxn>
                  <a:cxn ang="0">
                    <a:pos x="58" y="630"/>
                  </a:cxn>
                  <a:cxn ang="0">
                    <a:pos x="38" y="640"/>
                  </a:cxn>
                  <a:cxn ang="0">
                    <a:pos x="27" y="644"/>
                  </a:cxn>
                  <a:cxn ang="0">
                    <a:pos x="17" y="644"/>
                  </a:cxn>
                  <a:cxn ang="0">
                    <a:pos x="10" y="642"/>
                  </a:cxn>
                  <a:cxn ang="0">
                    <a:pos x="3" y="637"/>
                  </a:cxn>
                  <a:cxn ang="0">
                    <a:pos x="1" y="629"/>
                  </a:cxn>
                  <a:cxn ang="0">
                    <a:pos x="0" y="619"/>
                  </a:cxn>
                  <a:cxn ang="0">
                    <a:pos x="2" y="608"/>
                  </a:cxn>
                  <a:cxn ang="0">
                    <a:pos x="12" y="588"/>
                  </a:cxn>
                  <a:cxn ang="0">
                    <a:pos x="36" y="557"/>
                  </a:cxn>
                  <a:cxn ang="0">
                    <a:pos x="90" y="507"/>
                  </a:cxn>
                  <a:cxn ang="0">
                    <a:pos x="148" y="457"/>
                  </a:cxn>
                  <a:cxn ang="0">
                    <a:pos x="196" y="422"/>
                  </a:cxn>
                  <a:cxn ang="0">
                    <a:pos x="236" y="399"/>
                  </a:cxn>
                  <a:cxn ang="0">
                    <a:pos x="299" y="378"/>
                  </a:cxn>
                  <a:cxn ang="0">
                    <a:pos x="375" y="352"/>
                  </a:cxn>
                  <a:cxn ang="0">
                    <a:pos x="436" y="325"/>
                  </a:cxn>
                  <a:cxn ang="0">
                    <a:pos x="486" y="297"/>
                  </a:cxn>
                  <a:cxn ang="0">
                    <a:pos x="525" y="266"/>
                  </a:cxn>
                  <a:cxn ang="0">
                    <a:pos x="554" y="233"/>
                  </a:cxn>
                  <a:cxn ang="0">
                    <a:pos x="574" y="199"/>
                  </a:cxn>
                  <a:cxn ang="0">
                    <a:pos x="587" y="160"/>
                  </a:cxn>
                  <a:cxn ang="0">
                    <a:pos x="599" y="101"/>
                  </a:cxn>
                  <a:cxn ang="0">
                    <a:pos x="614" y="46"/>
                  </a:cxn>
                  <a:cxn ang="0">
                    <a:pos x="625" y="19"/>
                  </a:cxn>
                  <a:cxn ang="0">
                    <a:pos x="632" y="8"/>
                  </a:cxn>
                  <a:cxn ang="0">
                    <a:pos x="640" y="1"/>
                  </a:cxn>
                  <a:cxn ang="0">
                    <a:pos x="646" y="0"/>
                  </a:cxn>
                  <a:cxn ang="0">
                    <a:pos x="654" y="1"/>
                  </a:cxn>
                  <a:cxn ang="0">
                    <a:pos x="659" y="8"/>
                  </a:cxn>
                  <a:cxn ang="0">
                    <a:pos x="666" y="23"/>
                  </a:cxn>
                  <a:cxn ang="0">
                    <a:pos x="672" y="51"/>
                  </a:cxn>
                  <a:cxn ang="0">
                    <a:pos x="672" y="89"/>
                  </a:cxn>
                </a:cxnLst>
                <a:rect l="0" t="0" r="r" b="b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Freeform 554"/>
              <p:cNvSpPr>
                <a:spLocks/>
              </p:cNvSpPr>
              <p:nvPr/>
            </p:nvSpPr>
            <p:spPr bwMode="auto">
              <a:xfrm>
                <a:off x="2671" y="2740"/>
                <a:ext cx="123" cy="106"/>
              </a:xfrm>
              <a:custGeom>
                <a:avLst/>
                <a:gdLst/>
                <a:ahLst/>
                <a:cxnLst>
                  <a:cxn ang="0">
                    <a:pos x="594" y="125"/>
                  </a:cxn>
                  <a:cxn ang="0">
                    <a:pos x="584" y="159"/>
                  </a:cxn>
                  <a:cxn ang="0">
                    <a:pos x="570" y="189"/>
                  </a:cxn>
                  <a:cxn ang="0">
                    <a:pos x="553" y="215"/>
                  </a:cxn>
                  <a:cxn ang="0">
                    <a:pos x="531" y="237"/>
                  </a:cxn>
                  <a:cxn ang="0">
                    <a:pos x="501" y="259"/>
                  </a:cxn>
                  <a:cxn ang="0">
                    <a:pos x="464" y="278"/>
                  </a:cxn>
                  <a:cxn ang="0">
                    <a:pos x="418" y="298"/>
                  </a:cxn>
                  <a:cxn ang="0">
                    <a:pos x="365" y="318"/>
                  </a:cxn>
                  <a:cxn ang="0">
                    <a:pos x="308" y="341"/>
                  </a:cxn>
                  <a:cxn ang="0">
                    <a:pos x="254" y="366"/>
                  </a:cxn>
                  <a:cxn ang="0">
                    <a:pos x="201" y="393"/>
                  </a:cxn>
                  <a:cxn ang="0">
                    <a:pos x="154" y="422"/>
                  </a:cxn>
                  <a:cxn ang="0">
                    <a:pos x="111" y="449"/>
                  </a:cxn>
                  <a:cxn ang="0">
                    <a:pos x="79" y="478"/>
                  </a:cxn>
                  <a:cxn ang="0">
                    <a:pos x="54" y="504"/>
                  </a:cxn>
                  <a:cxn ang="0">
                    <a:pos x="39" y="526"/>
                  </a:cxn>
                  <a:cxn ang="0">
                    <a:pos x="25" y="537"/>
                  </a:cxn>
                  <a:cxn ang="0">
                    <a:pos x="14" y="538"/>
                  </a:cxn>
                  <a:cxn ang="0">
                    <a:pos x="9" y="536"/>
                  </a:cxn>
                  <a:cxn ang="0">
                    <a:pos x="1" y="528"/>
                  </a:cxn>
                  <a:cxn ang="0">
                    <a:pos x="0" y="512"/>
                  </a:cxn>
                  <a:cxn ang="0">
                    <a:pos x="8" y="487"/>
                  </a:cxn>
                  <a:cxn ang="0">
                    <a:pos x="29" y="457"/>
                  </a:cxn>
                  <a:cxn ang="0">
                    <a:pos x="65" y="422"/>
                  </a:cxn>
                  <a:cxn ang="0">
                    <a:pos x="119" y="385"/>
                  </a:cxn>
                  <a:cxn ang="0">
                    <a:pos x="175" y="351"/>
                  </a:cxn>
                  <a:cxn ang="0">
                    <a:pos x="259" y="307"/>
                  </a:cxn>
                  <a:cxn ang="0">
                    <a:pos x="336" y="267"/>
                  </a:cxn>
                  <a:cxn ang="0">
                    <a:pos x="382" y="241"/>
                  </a:cxn>
                  <a:cxn ang="0">
                    <a:pos x="423" y="214"/>
                  </a:cxn>
                  <a:cxn ang="0">
                    <a:pos x="457" y="182"/>
                  </a:cxn>
                  <a:cxn ang="0">
                    <a:pos x="498" y="127"/>
                  </a:cxn>
                  <a:cxn ang="0">
                    <a:pos x="543" y="65"/>
                  </a:cxn>
                  <a:cxn ang="0">
                    <a:pos x="569" y="29"/>
                  </a:cxn>
                  <a:cxn ang="0">
                    <a:pos x="592" y="6"/>
                  </a:cxn>
                  <a:cxn ang="0">
                    <a:pos x="604" y="0"/>
                  </a:cxn>
                  <a:cxn ang="0">
                    <a:pos x="610" y="3"/>
                  </a:cxn>
                  <a:cxn ang="0">
                    <a:pos x="613" y="13"/>
                  </a:cxn>
                  <a:cxn ang="0">
                    <a:pos x="613" y="29"/>
                  </a:cxn>
                  <a:cxn ang="0">
                    <a:pos x="608" y="69"/>
                  </a:cxn>
                </a:cxnLst>
                <a:rect l="0" t="0" r="r" b="b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" name="Freeform 555"/>
              <p:cNvSpPr>
                <a:spLocks/>
              </p:cNvSpPr>
              <p:nvPr/>
            </p:nvSpPr>
            <p:spPr bwMode="auto">
              <a:xfrm>
                <a:off x="2665" y="2808"/>
                <a:ext cx="120" cy="109"/>
              </a:xfrm>
              <a:custGeom>
                <a:avLst/>
                <a:gdLst/>
                <a:ahLst/>
                <a:cxnLst>
                  <a:cxn ang="0">
                    <a:pos x="595" y="105"/>
                  </a:cxn>
                  <a:cxn ang="0">
                    <a:pos x="581" y="155"/>
                  </a:cxn>
                  <a:cxn ang="0">
                    <a:pos x="568" y="187"/>
                  </a:cxn>
                  <a:cxn ang="0">
                    <a:pos x="550" y="217"/>
                  </a:cxn>
                  <a:cxn ang="0">
                    <a:pos x="526" y="245"/>
                  </a:cxn>
                  <a:cxn ang="0">
                    <a:pos x="496" y="269"/>
                  </a:cxn>
                  <a:cxn ang="0">
                    <a:pos x="460" y="291"/>
                  </a:cxn>
                  <a:cxn ang="0">
                    <a:pos x="415" y="308"/>
                  </a:cxn>
                  <a:cxn ang="0">
                    <a:pos x="364" y="331"/>
                  </a:cxn>
                  <a:cxn ang="0">
                    <a:pos x="286" y="373"/>
                  </a:cxn>
                  <a:cxn ang="0">
                    <a:pos x="184" y="433"/>
                  </a:cxn>
                  <a:cxn ang="0">
                    <a:pos x="107" y="487"/>
                  </a:cxn>
                  <a:cxn ang="0">
                    <a:pos x="62" y="523"/>
                  </a:cxn>
                  <a:cxn ang="0">
                    <a:pos x="32" y="544"/>
                  </a:cxn>
                  <a:cxn ang="0">
                    <a:pos x="16" y="553"/>
                  </a:cxn>
                  <a:cxn ang="0">
                    <a:pos x="5" y="555"/>
                  </a:cxn>
                  <a:cxn ang="0">
                    <a:pos x="0" y="549"/>
                  </a:cxn>
                  <a:cxn ang="0">
                    <a:pos x="3" y="532"/>
                  </a:cxn>
                  <a:cxn ang="0">
                    <a:pos x="17" y="503"/>
                  </a:cxn>
                  <a:cxn ang="0">
                    <a:pos x="36" y="470"/>
                  </a:cxn>
                  <a:cxn ang="0">
                    <a:pos x="50" y="450"/>
                  </a:cxn>
                  <a:cxn ang="0">
                    <a:pos x="76" y="423"/>
                  </a:cxn>
                  <a:cxn ang="0">
                    <a:pos x="115" y="394"/>
                  </a:cxn>
                  <a:cxn ang="0">
                    <a:pos x="158" y="369"/>
                  </a:cxn>
                  <a:cxn ang="0">
                    <a:pos x="232" y="338"/>
                  </a:cxn>
                  <a:cxn ang="0">
                    <a:pos x="312" y="306"/>
                  </a:cxn>
                  <a:cxn ang="0">
                    <a:pos x="367" y="279"/>
                  </a:cxn>
                  <a:cxn ang="0">
                    <a:pos x="420" y="248"/>
                  </a:cxn>
                  <a:cxn ang="0">
                    <a:pos x="461" y="221"/>
                  </a:cxn>
                  <a:cxn ang="0">
                    <a:pos x="490" y="197"/>
                  </a:cxn>
                  <a:cxn ang="0">
                    <a:pos x="510" y="176"/>
                  </a:cxn>
                  <a:cxn ang="0">
                    <a:pos x="523" y="156"/>
                  </a:cxn>
                  <a:cxn ang="0">
                    <a:pos x="531" y="137"/>
                  </a:cxn>
                  <a:cxn ang="0">
                    <a:pos x="540" y="106"/>
                  </a:cxn>
                  <a:cxn ang="0">
                    <a:pos x="559" y="56"/>
                  </a:cxn>
                  <a:cxn ang="0">
                    <a:pos x="579" y="22"/>
                  </a:cxn>
                  <a:cxn ang="0">
                    <a:pos x="590" y="7"/>
                  </a:cxn>
                  <a:cxn ang="0">
                    <a:pos x="600" y="0"/>
                  </a:cxn>
                  <a:cxn ang="0">
                    <a:pos x="606" y="4"/>
                  </a:cxn>
                  <a:cxn ang="0">
                    <a:pos x="609" y="19"/>
                  </a:cxn>
                  <a:cxn ang="0">
                    <a:pos x="606" y="50"/>
                  </a:cxn>
                </a:cxnLst>
                <a:rect l="0" t="0" r="r" b="b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Freeform 556"/>
              <p:cNvSpPr>
                <a:spLocks/>
              </p:cNvSpPr>
              <p:nvPr/>
            </p:nvSpPr>
            <p:spPr bwMode="auto">
              <a:xfrm>
                <a:off x="2535" y="1377"/>
                <a:ext cx="1041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Freeform 557"/>
              <p:cNvSpPr>
                <a:spLocks/>
              </p:cNvSpPr>
              <p:nvPr/>
            </p:nvSpPr>
            <p:spPr bwMode="auto">
              <a:xfrm>
                <a:off x="2535" y="1377"/>
                <a:ext cx="1041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Freeform 558"/>
              <p:cNvSpPr>
                <a:spLocks/>
              </p:cNvSpPr>
              <p:nvPr/>
            </p:nvSpPr>
            <p:spPr bwMode="auto">
              <a:xfrm>
                <a:off x="2574" y="1394"/>
                <a:ext cx="940" cy="783"/>
              </a:xfrm>
              <a:custGeom>
                <a:avLst/>
                <a:gdLst/>
                <a:ahLst/>
                <a:cxnLst>
                  <a:cxn ang="0">
                    <a:pos x="3431" y="0"/>
                  </a:cxn>
                  <a:cxn ang="0">
                    <a:pos x="3452" y="5"/>
                  </a:cxn>
                  <a:cxn ang="0">
                    <a:pos x="3474" y="17"/>
                  </a:cxn>
                  <a:cxn ang="0">
                    <a:pos x="3495" y="38"/>
                  </a:cxn>
                  <a:cxn ang="0">
                    <a:pos x="3518" y="69"/>
                  </a:cxn>
                  <a:cxn ang="0">
                    <a:pos x="3542" y="113"/>
                  </a:cxn>
                  <a:cxn ang="0">
                    <a:pos x="3565" y="168"/>
                  </a:cxn>
                  <a:cxn ang="0">
                    <a:pos x="3589" y="237"/>
                  </a:cxn>
                  <a:cxn ang="0">
                    <a:pos x="3619" y="329"/>
                  </a:cxn>
                  <a:cxn ang="0">
                    <a:pos x="3674" y="488"/>
                  </a:cxn>
                  <a:cxn ang="0">
                    <a:pos x="3759" y="712"/>
                  </a:cxn>
                  <a:cxn ang="0">
                    <a:pos x="3871" y="992"/>
                  </a:cxn>
                  <a:cxn ang="0">
                    <a:pos x="4010" y="1318"/>
                  </a:cxn>
                  <a:cxn ang="0">
                    <a:pos x="4131" y="1587"/>
                  </a:cxn>
                  <a:cxn ang="0">
                    <a:pos x="4219" y="1776"/>
                  </a:cxn>
                  <a:cxn ang="0">
                    <a:pos x="4315" y="1970"/>
                  </a:cxn>
                  <a:cxn ang="0">
                    <a:pos x="4416" y="2170"/>
                  </a:cxn>
                  <a:cxn ang="0">
                    <a:pos x="4522" y="2373"/>
                  </a:cxn>
                  <a:cxn ang="0">
                    <a:pos x="4636" y="2579"/>
                  </a:cxn>
                  <a:cxn ang="0">
                    <a:pos x="1132" y="3934"/>
                  </a:cxn>
                  <a:cxn ang="0">
                    <a:pos x="1100" y="3865"/>
                  </a:cxn>
                  <a:cxn ang="0">
                    <a:pos x="1015" y="3678"/>
                  </a:cxn>
                  <a:cxn ang="0">
                    <a:pos x="889" y="3402"/>
                  </a:cxn>
                  <a:cxn ang="0">
                    <a:pos x="739" y="3066"/>
                  </a:cxn>
                  <a:cxn ang="0">
                    <a:pos x="577" y="2697"/>
                  </a:cxn>
                  <a:cxn ang="0">
                    <a:pos x="417" y="2326"/>
                  </a:cxn>
                  <a:cxn ang="0">
                    <a:pos x="275" y="1980"/>
                  </a:cxn>
                  <a:cxn ang="0">
                    <a:pos x="214" y="1827"/>
                  </a:cxn>
                  <a:cxn ang="0">
                    <a:pos x="164" y="1689"/>
                  </a:cxn>
                  <a:cxn ang="0">
                    <a:pos x="145" y="1623"/>
                  </a:cxn>
                  <a:cxn ang="0">
                    <a:pos x="103" y="1477"/>
                  </a:cxn>
                  <a:cxn ang="0">
                    <a:pos x="76" y="1396"/>
                  </a:cxn>
                  <a:cxn ang="0">
                    <a:pos x="49" y="1325"/>
                  </a:cxn>
                  <a:cxn ang="0">
                    <a:pos x="23" y="1271"/>
                  </a:cxn>
                  <a:cxn ang="0">
                    <a:pos x="12" y="1254"/>
                  </a:cxn>
                  <a:cxn ang="0">
                    <a:pos x="0" y="1245"/>
                  </a:cxn>
                </a:cxnLst>
                <a:rect l="0" t="0" r="r" b="b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0" name="Freeform 559"/>
              <p:cNvSpPr>
                <a:spLocks/>
              </p:cNvSpPr>
              <p:nvPr/>
            </p:nvSpPr>
            <p:spPr bwMode="auto">
              <a:xfrm>
                <a:off x="2720" y="1727"/>
                <a:ext cx="123" cy="178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1" name="Freeform 560"/>
              <p:cNvSpPr>
                <a:spLocks/>
              </p:cNvSpPr>
              <p:nvPr/>
            </p:nvSpPr>
            <p:spPr bwMode="auto">
              <a:xfrm>
                <a:off x="2720" y="1727"/>
                <a:ext cx="123" cy="178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Freeform 561"/>
              <p:cNvSpPr>
                <a:spLocks/>
              </p:cNvSpPr>
              <p:nvPr/>
            </p:nvSpPr>
            <p:spPr bwMode="auto">
              <a:xfrm>
                <a:off x="2765" y="1732"/>
                <a:ext cx="63" cy="63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3" name="Freeform 562"/>
              <p:cNvSpPr>
                <a:spLocks/>
              </p:cNvSpPr>
              <p:nvPr/>
            </p:nvSpPr>
            <p:spPr bwMode="auto">
              <a:xfrm>
                <a:off x="2765" y="1732"/>
                <a:ext cx="63" cy="63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Freeform 563"/>
              <p:cNvSpPr>
                <a:spLocks/>
              </p:cNvSpPr>
              <p:nvPr/>
            </p:nvSpPr>
            <p:spPr bwMode="auto">
              <a:xfrm>
                <a:off x="2843" y="1761"/>
                <a:ext cx="63" cy="69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5" name="Freeform 564"/>
              <p:cNvSpPr>
                <a:spLocks/>
              </p:cNvSpPr>
              <p:nvPr/>
            </p:nvSpPr>
            <p:spPr bwMode="auto">
              <a:xfrm>
                <a:off x="2843" y="1761"/>
                <a:ext cx="63" cy="69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6" name="Freeform 565"/>
              <p:cNvSpPr>
                <a:spLocks/>
              </p:cNvSpPr>
              <p:nvPr/>
            </p:nvSpPr>
            <p:spPr bwMode="auto">
              <a:xfrm>
                <a:off x="2869" y="1767"/>
                <a:ext cx="21" cy="32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7" name="Freeform 566"/>
              <p:cNvSpPr>
                <a:spLocks/>
              </p:cNvSpPr>
              <p:nvPr/>
            </p:nvSpPr>
            <p:spPr bwMode="auto">
              <a:xfrm>
                <a:off x="2869" y="1767"/>
                <a:ext cx="21" cy="32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8" name="Freeform 567"/>
              <p:cNvSpPr>
                <a:spLocks/>
              </p:cNvSpPr>
              <p:nvPr/>
            </p:nvSpPr>
            <p:spPr bwMode="auto">
              <a:xfrm>
                <a:off x="2898" y="1718"/>
                <a:ext cx="52" cy="95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9" name="Freeform 568"/>
              <p:cNvSpPr>
                <a:spLocks/>
              </p:cNvSpPr>
              <p:nvPr/>
            </p:nvSpPr>
            <p:spPr bwMode="auto">
              <a:xfrm>
                <a:off x="2898" y="1718"/>
                <a:ext cx="52" cy="95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" name="Freeform 569"/>
              <p:cNvSpPr>
                <a:spLocks/>
              </p:cNvSpPr>
              <p:nvPr/>
            </p:nvSpPr>
            <p:spPr bwMode="auto">
              <a:xfrm>
                <a:off x="3013" y="1618"/>
                <a:ext cx="136" cy="143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7" y="239"/>
                  </a:cxn>
                  <a:cxn ang="0">
                    <a:pos x="560" y="343"/>
                  </a:cxn>
                  <a:cxn ang="0">
                    <a:pos x="568" y="390"/>
                  </a:cxn>
                  <a:cxn ang="0">
                    <a:pos x="645" y="228"/>
                  </a:cxn>
                  <a:cxn ang="0">
                    <a:pos x="657" y="88"/>
                  </a:cxn>
                  <a:cxn ang="0">
                    <a:pos x="622" y="59"/>
                  </a:cxn>
                  <a:cxn ang="0">
                    <a:pos x="594" y="72"/>
                  </a:cxn>
                  <a:cxn ang="0">
                    <a:pos x="588" y="43"/>
                  </a:cxn>
                  <a:cxn ang="0">
                    <a:pos x="602" y="20"/>
                  </a:cxn>
                  <a:cxn ang="0">
                    <a:pos x="657" y="3"/>
                  </a:cxn>
                  <a:cxn ang="0">
                    <a:pos x="687" y="47"/>
                  </a:cxn>
                  <a:cxn ang="0">
                    <a:pos x="692" y="132"/>
                  </a:cxn>
                  <a:cxn ang="0">
                    <a:pos x="673" y="225"/>
                  </a:cxn>
                  <a:cxn ang="0">
                    <a:pos x="563" y="434"/>
                  </a:cxn>
                  <a:cxn ang="0">
                    <a:pos x="507" y="539"/>
                  </a:cxn>
                  <a:cxn ang="0">
                    <a:pos x="488" y="612"/>
                  </a:cxn>
                  <a:cxn ang="0">
                    <a:pos x="474" y="615"/>
                  </a:cxn>
                  <a:cxn ang="0">
                    <a:pos x="458" y="489"/>
                  </a:cxn>
                  <a:cxn ang="0">
                    <a:pos x="449" y="310"/>
                  </a:cxn>
                  <a:cxn ang="0">
                    <a:pos x="418" y="374"/>
                  </a:cxn>
                  <a:cxn ang="0">
                    <a:pos x="348" y="523"/>
                  </a:cxn>
                  <a:cxn ang="0">
                    <a:pos x="275" y="629"/>
                  </a:cxn>
                  <a:cxn ang="0">
                    <a:pos x="246" y="686"/>
                  </a:cxn>
                  <a:cxn ang="0">
                    <a:pos x="236" y="706"/>
                  </a:cxn>
                  <a:cxn ang="0">
                    <a:pos x="221" y="671"/>
                  </a:cxn>
                  <a:cxn ang="0">
                    <a:pos x="236" y="543"/>
                  </a:cxn>
                  <a:cxn ang="0">
                    <a:pos x="257" y="434"/>
                  </a:cxn>
                  <a:cxn ang="0">
                    <a:pos x="276" y="232"/>
                  </a:cxn>
                  <a:cxn ang="0">
                    <a:pos x="260" y="179"/>
                  </a:cxn>
                  <a:cxn ang="0">
                    <a:pos x="225" y="158"/>
                  </a:cxn>
                  <a:cxn ang="0">
                    <a:pos x="164" y="176"/>
                  </a:cxn>
                  <a:cxn ang="0">
                    <a:pos x="88" y="262"/>
                  </a:cxn>
                  <a:cxn ang="0">
                    <a:pos x="54" y="335"/>
                  </a:cxn>
                  <a:cxn ang="0">
                    <a:pos x="50" y="404"/>
                  </a:cxn>
                  <a:cxn ang="0">
                    <a:pos x="74" y="466"/>
                  </a:cxn>
                  <a:cxn ang="0">
                    <a:pos x="114" y="495"/>
                  </a:cxn>
                  <a:cxn ang="0">
                    <a:pos x="164" y="489"/>
                  </a:cxn>
                  <a:cxn ang="0">
                    <a:pos x="207" y="449"/>
                  </a:cxn>
                  <a:cxn ang="0">
                    <a:pos x="231" y="429"/>
                  </a:cxn>
                  <a:cxn ang="0">
                    <a:pos x="197" y="499"/>
                  </a:cxn>
                  <a:cxn ang="0">
                    <a:pos x="142" y="557"/>
                  </a:cxn>
                  <a:cxn ang="0">
                    <a:pos x="83" y="571"/>
                  </a:cxn>
                  <a:cxn ang="0">
                    <a:pos x="29" y="538"/>
                  </a:cxn>
                  <a:cxn ang="0">
                    <a:pos x="1" y="456"/>
                  </a:cxn>
                  <a:cxn ang="0">
                    <a:pos x="24" y="330"/>
                  </a:cxn>
                  <a:cxn ang="0">
                    <a:pos x="94" y="214"/>
                  </a:cxn>
                  <a:cxn ang="0">
                    <a:pos x="197" y="143"/>
                  </a:cxn>
                  <a:cxn ang="0">
                    <a:pos x="295" y="128"/>
                  </a:cxn>
                  <a:cxn ang="0">
                    <a:pos x="365" y="181"/>
                  </a:cxn>
                  <a:cxn ang="0">
                    <a:pos x="386" y="280"/>
                  </a:cxn>
                  <a:cxn ang="0">
                    <a:pos x="360" y="429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" name="Freeform 570"/>
              <p:cNvSpPr>
                <a:spLocks/>
              </p:cNvSpPr>
              <p:nvPr/>
            </p:nvSpPr>
            <p:spPr bwMode="auto">
              <a:xfrm>
                <a:off x="3013" y="1618"/>
                <a:ext cx="136" cy="143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6" y="230"/>
                  </a:cxn>
                  <a:cxn ang="0">
                    <a:pos x="558" y="324"/>
                  </a:cxn>
                  <a:cxn ang="0">
                    <a:pos x="563" y="401"/>
                  </a:cxn>
                  <a:cxn ang="0">
                    <a:pos x="638" y="252"/>
                  </a:cxn>
                  <a:cxn ang="0">
                    <a:pos x="659" y="104"/>
                  </a:cxn>
                  <a:cxn ang="0">
                    <a:pos x="629" y="61"/>
                  </a:cxn>
                  <a:cxn ang="0">
                    <a:pos x="597" y="73"/>
                  </a:cxn>
                  <a:cxn ang="0">
                    <a:pos x="587" y="49"/>
                  </a:cxn>
                  <a:cxn ang="0">
                    <a:pos x="599" y="20"/>
                  </a:cxn>
                  <a:cxn ang="0">
                    <a:pos x="648" y="1"/>
                  </a:cxn>
                  <a:cxn ang="0">
                    <a:pos x="684" y="38"/>
                  </a:cxn>
                  <a:cxn ang="0">
                    <a:pos x="692" y="117"/>
                  </a:cxn>
                  <a:cxn ang="0">
                    <a:pos x="678" y="209"/>
                  </a:cxn>
                  <a:cxn ang="0">
                    <a:pos x="587" y="395"/>
                  </a:cxn>
                  <a:cxn ang="0">
                    <a:pos x="516" y="520"/>
                  </a:cxn>
                  <a:cxn ang="0">
                    <a:pos x="488" y="612"/>
                  </a:cxn>
                  <a:cxn ang="0">
                    <a:pos x="479" y="617"/>
                  </a:cxn>
                  <a:cxn ang="0">
                    <a:pos x="473" y="581"/>
                  </a:cxn>
                  <a:cxn ang="0">
                    <a:pos x="444" y="396"/>
                  </a:cxn>
                  <a:cxn ang="0">
                    <a:pos x="439" y="308"/>
                  </a:cxn>
                  <a:cxn ang="0">
                    <a:pos x="390" y="444"/>
                  </a:cxn>
                  <a:cxn ang="0">
                    <a:pos x="281" y="617"/>
                  </a:cxn>
                  <a:cxn ang="0">
                    <a:pos x="251" y="669"/>
                  </a:cxn>
                  <a:cxn ang="0">
                    <a:pos x="241" y="701"/>
                  </a:cxn>
                  <a:cxn ang="0">
                    <a:pos x="231" y="705"/>
                  </a:cxn>
                  <a:cxn ang="0">
                    <a:pos x="220" y="654"/>
                  </a:cxn>
                  <a:cxn ang="0">
                    <a:pos x="239" y="521"/>
                  </a:cxn>
                  <a:cxn ang="0">
                    <a:pos x="266" y="390"/>
                  </a:cxn>
                  <a:cxn ang="0">
                    <a:pos x="273" y="211"/>
                  </a:cxn>
                  <a:cxn ang="0">
                    <a:pos x="251" y="169"/>
                  </a:cxn>
                  <a:cxn ang="0">
                    <a:pos x="210" y="159"/>
                  </a:cxn>
                  <a:cxn ang="0">
                    <a:pos x="139" y="196"/>
                  </a:cxn>
                  <a:cxn ang="0">
                    <a:pos x="74" y="287"/>
                  </a:cxn>
                  <a:cxn ang="0">
                    <a:pos x="50" y="359"/>
                  </a:cxn>
                  <a:cxn ang="0">
                    <a:pos x="55" y="426"/>
                  </a:cxn>
                  <a:cxn ang="0">
                    <a:pos x="85" y="479"/>
                  </a:cxn>
                  <a:cxn ang="0">
                    <a:pos x="129" y="498"/>
                  </a:cxn>
                  <a:cxn ang="0">
                    <a:pos x="182" y="479"/>
                  </a:cxn>
                  <a:cxn ang="0">
                    <a:pos x="221" y="424"/>
                  </a:cxn>
                  <a:cxn ang="0">
                    <a:pos x="230" y="438"/>
                  </a:cxn>
                  <a:cxn ang="0">
                    <a:pos x="187" y="514"/>
                  </a:cxn>
                  <a:cxn ang="0">
                    <a:pos x="124" y="567"/>
                  </a:cxn>
                  <a:cxn ang="0">
                    <a:pos x="63" y="565"/>
                  </a:cxn>
                  <a:cxn ang="0">
                    <a:pos x="18" y="518"/>
                  </a:cxn>
                  <a:cxn ang="0">
                    <a:pos x="1" y="418"/>
                  </a:cxn>
                  <a:cxn ang="0">
                    <a:pos x="41" y="290"/>
                  </a:cxn>
                  <a:cxn ang="0">
                    <a:pos x="125" y="184"/>
                  </a:cxn>
                  <a:cxn ang="0">
                    <a:pos x="231" y="131"/>
                  </a:cxn>
                  <a:cxn ang="0">
                    <a:pos x="322" y="139"/>
                  </a:cxn>
                  <a:cxn ang="0">
                    <a:pos x="377" y="211"/>
                  </a:cxn>
                  <a:cxn ang="0">
                    <a:pos x="383" y="322"/>
                  </a:cxn>
                  <a:cxn ang="0">
                    <a:pos x="345" y="473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Freeform 571"/>
              <p:cNvSpPr>
                <a:spLocks/>
              </p:cNvSpPr>
              <p:nvPr/>
            </p:nvSpPr>
            <p:spPr bwMode="auto">
              <a:xfrm>
                <a:off x="3141" y="1658"/>
                <a:ext cx="65" cy="66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Freeform 572"/>
              <p:cNvSpPr>
                <a:spLocks/>
              </p:cNvSpPr>
              <p:nvPr/>
            </p:nvSpPr>
            <p:spPr bwMode="auto">
              <a:xfrm>
                <a:off x="3141" y="1658"/>
                <a:ext cx="65" cy="66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Freeform 573"/>
              <p:cNvSpPr>
                <a:spLocks/>
              </p:cNvSpPr>
              <p:nvPr/>
            </p:nvSpPr>
            <p:spPr bwMode="auto">
              <a:xfrm>
                <a:off x="3169" y="1661"/>
                <a:ext cx="21" cy="34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Freeform 574"/>
              <p:cNvSpPr>
                <a:spLocks/>
              </p:cNvSpPr>
              <p:nvPr/>
            </p:nvSpPr>
            <p:spPr bwMode="auto">
              <a:xfrm>
                <a:off x="3169" y="1661"/>
                <a:ext cx="21" cy="34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Freeform 575"/>
              <p:cNvSpPr>
                <a:spLocks/>
              </p:cNvSpPr>
              <p:nvPr/>
            </p:nvSpPr>
            <p:spPr bwMode="auto">
              <a:xfrm>
                <a:off x="3198" y="1595"/>
                <a:ext cx="52" cy="112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Freeform 576"/>
              <p:cNvSpPr>
                <a:spLocks/>
              </p:cNvSpPr>
              <p:nvPr/>
            </p:nvSpPr>
            <p:spPr bwMode="auto">
              <a:xfrm>
                <a:off x="3198" y="1595"/>
                <a:ext cx="52" cy="112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Freeform 577"/>
              <p:cNvSpPr>
                <a:spLocks/>
              </p:cNvSpPr>
              <p:nvPr/>
            </p:nvSpPr>
            <p:spPr bwMode="auto">
              <a:xfrm>
                <a:off x="3242" y="1578"/>
                <a:ext cx="50" cy="12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" name="Freeform 578"/>
              <p:cNvSpPr>
                <a:spLocks/>
              </p:cNvSpPr>
              <p:nvPr/>
            </p:nvSpPr>
            <p:spPr bwMode="auto">
              <a:xfrm>
                <a:off x="3242" y="1578"/>
                <a:ext cx="50" cy="12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Freeform 579"/>
              <p:cNvSpPr>
                <a:spLocks/>
              </p:cNvSpPr>
              <p:nvPr/>
            </p:nvSpPr>
            <p:spPr bwMode="auto">
              <a:xfrm>
                <a:off x="2916" y="1844"/>
                <a:ext cx="99" cy="129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5" y="485"/>
                  </a:cxn>
                  <a:cxn ang="0">
                    <a:pos x="238" y="464"/>
                  </a:cxn>
                  <a:cxn ang="0">
                    <a:pos x="249" y="430"/>
                  </a:cxn>
                  <a:cxn ang="0">
                    <a:pos x="245" y="387"/>
                  </a:cxn>
                  <a:cxn ang="0">
                    <a:pos x="222" y="339"/>
                  </a:cxn>
                  <a:cxn ang="0">
                    <a:pos x="185" y="314"/>
                  </a:cxn>
                  <a:cxn ang="0">
                    <a:pos x="142" y="315"/>
                  </a:cxn>
                  <a:cxn ang="0">
                    <a:pos x="96" y="347"/>
                  </a:cxn>
                  <a:cxn ang="0">
                    <a:pos x="66" y="402"/>
                  </a:cxn>
                  <a:cxn ang="0">
                    <a:pos x="63" y="471"/>
                  </a:cxn>
                  <a:cxn ang="0">
                    <a:pos x="92" y="545"/>
                  </a:cxn>
                  <a:cxn ang="0">
                    <a:pos x="131" y="590"/>
                  </a:cxn>
                  <a:cxn ang="0">
                    <a:pos x="177" y="615"/>
                  </a:cxn>
                  <a:cxn ang="0">
                    <a:pos x="233" y="617"/>
                  </a:cxn>
                  <a:cxn ang="0">
                    <a:pos x="293" y="591"/>
                  </a:cxn>
                  <a:cxn ang="0">
                    <a:pos x="345" y="530"/>
                  </a:cxn>
                  <a:cxn ang="0">
                    <a:pos x="350" y="459"/>
                  </a:cxn>
                  <a:cxn ang="0">
                    <a:pos x="309" y="365"/>
                  </a:cxn>
                  <a:cxn ang="0">
                    <a:pos x="248" y="279"/>
                  </a:cxn>
                  <a:cxn ang="0">
                    <a:pos x="205" y="184"/>
                  </a:cxn>
                  <a:cxn ang="0">
                    <a:pos x="215" y="106"/>
                  </a:cxn>
                  <a:cxn ang="0">
                    <a:pos x="278" y="38"/>
                  </a:cxn>
                  <a:cxn ang="0">
                    <a:pos x="384" y="0"/>
                  </a:cxn>
                  <a:cxn ang="0">
                    <a:pos x="446" y="7"/>
                  </a:cxn>
                  <a:cxn ang="0">
                    <a:pos x="484" y="42"/>
                  </a:cxn>
                  <a:cxn ang="0">
                    <a:pos x="495" y="91"/>
                  </a:cxn>
                  <a:cxn ang="0">
                    <a:pos x="472" y="144"/>
                  </a:cxn>
                  <a:cxn ang="0">
                    <a:pos x="421" y="187"/>
                  </a:cxn>
                  <a:cxn ang="0">
                    <a:pos x="384" y="196"/>
                  </a:cxn>
                  <a:cxn ang="0">
                    <a:pos x="384" y="188"/>
                  </a:cxn>
                  <a:cxn ang="0">
                    <a:pos x="403" y="174"/>
                  </a:cxn>
                  <a:cxn ang="0">
                    <a:pos x="429" y="153"/>
                  </a:cxn>
                  <a:cxn ang="0">
                    <a:pos x="443" y="121"/>
                  </a:cxn>
                  <a:cxn ang="0">
                    <a:pos x="441" y="71"/>
                  </a:cxn>
                  <a:cxn ang="0">
                    <a:pos x="410" y="30"/>
                  </a:cxn>
                  <a:cxn ang="0">
                    <a:pos x="378" y="20"/>
                  </a:cxn>
                  <a:cxn ang="0">
                    <a:pos x="325" y="33"/>
                  </a:cxn>
                  <a:cxn ang="0">
                    <a:pos x="304" y="71"/>
                  </a:cxn>
                  <a:cxn ang="0">
                    <a:pos x="309" y="127"/>
                  </a:cxn>
                  <a:cxn ang="0">
                    <a:pos x="346" y="202"/>
                  </a:cxn>
                  <a:cxn ang="0">
                    <a:pos x="431" y="325"/>
                  </a:cxn>
                  <a:cxn ang="0">
                    <a:pos x="453" y="425"/>
                  </a:cxn>
                  <a:cxn ang="0">
                    <a:pos x="420" y="514"/>
                  </a:cxn>
                  <a:cxn ang="0">
                    <a:pos x="343" y="585"/>
                  </a:cxn>
                  <a:cxn ang="0">
                    <a:pos x="222" y="641"/>
                  </a:cxn>
                  <a:cxn ang="0">
                    <a:pos x="154" y="649"/>
                  </a:cxn>
                  <a:cxn ang="0">
                    <a:pos x="92" y="639"/>
                  </a:cxn>
                  <a:cxn ang="0">
                    <a:pos x="47" y="609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Freeform 580"/>
              <p:cNvSpPr>
                <a:spLocks/>
              </p:cNvSpPr>
              <p:nvPr/>
            </p:nvSpPr>
            <p:spPr bwMode="auto">
              <a:xfrm>
                <a:off x="2916" y="1844"/>
                <a:ext cx="99" cy="129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8" y="485"/>
                  </a:cxn>
                  <a:cxn ang="0">
                    <a:pos x="228" y="479"/>
                  </a:cxn>
                  <a:cxn ang="0">
                    <a:pos x="249" y="438"/>
                  </a:cxn>
                  <a:cxn ang="0">
                    <a:pos x="247" y="397"/>
                  </a:cxn>
                  <a:cxn ang="0">
                    <a:pos x="228" y="347"/>
                  </a:cxn>
                  <a:cxn ang="0">
                    <a:pos x="193" y="317"/>
                  </a:cxn>
                  <a:cxn ang="0">
                    <a:pos x="152" y="313"/>
                  </a:cxn>
                  <a:cxn ang="0">
                    <a:pos x="104" y="338"/>
                  </a:cxn>
                  <a:cxn ang="0">
                    <a:pos x="69" y="389"/>
                  </a:cxn>
                  <a:cxn ang="0">
                    <a:pos x="61" y="456"/>
                  </a:cxn>
                  <a:cxn ang="0">
                    <a:pos x="84" y="533"/>
                  </a:cxn>
                  <a:cxn ang="0">
                    <a:pos x="122" y="583"/>
                  </a:cxn>
                  <a:cxn ang="0">
                    <a:pos x="167" y="611"/>
                  </a:cxn>
                  <a:cxn ang="0">
                    <a:pos x="222" y="619"/>
                  </a:cxn>
                  <a:cxn ang="0">
                    <a:pos x="273" y="602"/>
                  </a:cxn>
                  <a:cxn ang="0">
                    <a:pos x="339" y="543"/>
                  </a:cxn>
                  <a:cxn ang="0">
                    <a:pos x="353" y="475"/>
                  </a:cxn>
                  <a:cxn ang="0">
                    <a:pos x="320" y="387"/>
                  </a:cxn>
                  <a:cxn ang="0">
                    <a:pos x="263" y="300"/>
                  </a:cxn>
                  <a:cxn ang="0">
                    <a:pos x="210" y="202"/>
                  </a:cxn>
                  <a:cxn ang="0">
                    <a:pos x="209" y="121"/>
                  </a:cxn>
                  <a:cxn ang="0">
                    <a:pos x="262" y="52"/>
                  </a:cxn>
                  <a:cxn ang="0">
                    <a:pos x="366" y="0"/>
                  </a:cxn>
                  <a:cxn ang="0">
                    <a:pos x="436" y="2"/>
                  </a:cxn>
                  <a:cxn ang="0">
                    <a:pos x="479" y="33"/>
                  </a:cxn>
                  <a:cxn ang="0">
                    <a:pos x="495" y="81"/>
                  </a:cxn>
                  <a:cxn ang="0">
                    <a:pos x="480" y="133"/>
                  </a:cxn>
                  <a:cxn ang="0">
                    <a:pos x="433" y="179"/>
                  </a:cxn>
                  <a:cxn ang="0">
                    <a:pos x="386" y="197"/>
                  </a:cxn>
                  <a:cxn ang="0">
                    <a:pos x="383" y="189"/>
                  </a:cxn>
                  <a:cxn ang="0">
                    <a:pos x="396" y="177"/>
                  </a:cxn>
                  <a:cxn ang="0">
                    <a:pos x="424" y="159"/>
                  </a:cxn>
                  <a:cxn ang="0">
                    <a:pos x="441" y="128"/>
                  </a:cxn>
                  <a:cxn ang="0">
                    <a:pos x="444" y="77"/>
                  </a:cxn>
                  <a:cxn ang="0">
                    <a:pos x="415" y="35"/>
                  </a:cxn>
                  <a:cxn ang="0">
                    <a:pos x="385" y="20"/>
                  </a:cxn>
                  <a:cxn ang="0">
                    <a:pos x="331" y="28"/>
                  </a:cxn>
                  <a:cxn ang="0">
                    <a:pos x="307" y="62"/>
                  </a:cxn>
                  <a:cxn ang="0">
                    <a:pos x="305" y="114"/>
                  </a:cxn>
                  <a:cxn ang="0">
                    <a:pos x="336" y="186"/>
                  </a:cxn>
                  <a:cxn ang="0">
                    <a:pos x="420" y="304"/>
                  </a:cxn>
                  <a:cxn ang="0">
                    <a:pos x="453" y="405"/>
                  </a:cxn>
                  <a:cxn ang="0">
                    <a:pos x="431" y="496"/>
                  </a:cxn>
                  <a:cxn ang="0">
                    <a:pos x="360" y="574"/>
                  </a:cxn>
                  <a:cxn ang="0">
                    <a:pos x="235" y="636"/>
                  </a:cxn>
                  <a:cxn ang="0">
                    <a:pos x="168" y="647"/>
                  </a:cxn>
                  <a:cxn ang="0">
                    <a:pos x="103" y="642"/>
                  </a:cxn>
                  <a:cxn ang="0">
                    <a:pos x="54" y="616"/>
                  </a:cxn>
                  <a:cxn ang="0">
                    <a:pos x="21" y="568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2" name="Freeform 581"/>
              <p:cNvSpPr>
                <a:spLocks/>
              </p:cNvSpPr>
              <p:nvPr/>
            </p:nvSpPr>
            <p:spPr bwMode="auto">
              <a:xfrm>
                <a:off x="3015" y="1876"/>
                <a:ext cx="68" cy="66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3" name="Freeform 582"/>
              <p:cNvSpPr>
                <a:spLocks/>
              </p:cNvSpPr>
              <p:nvPr/>
            </p:nvSpPr>
            <p:spPr bwMode="auto">
              <a:xfrm>
                <a:off x="3015" y="1876"/>
                <a:ext cx="68" cy="66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Freeform 583"/>
              <p:cNvSpPr>
                <a:spLocks/>
              </p:cNvSpPr>
              <p:nvPr/>
            </p:nvSpPr>
            <p:spPr bwMode="auto">
              <a:xfrm>
                <a:off x="3039" y="1879"/>
                <a:ext cx="29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Freeform 584"/>
              <p:cNvSpPr>
                <a:spLocks/>
              </p:cNvSpPr>
              <p:nvPr/>
            </p:nvSpPr>
            <p:spPr bwMode="auto">
              <a:xfrm>
                <a:off x="3039" y="1879"/>
                <a:ext cx="29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Freeform 585"/>
              <p:cNvSpPr>
                <a:spLocks/>
              </p:cNvSpPr>
              <p:nvPr/>
            </p:nvSpPr>
            <p:spPr bwMode="auto">
              <a:xfrm>
                <a:off x="3091" y="1847"/>
                <a:ext cx="68" cy="72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Freeform 586"/>
              <p:cNvSpPr>
                <a:spLocks/>
              </p:cNvSpPr>
              <p:nvPr/>
            </p:nvSpPr>
            <p:spPr bwMode="auto">
              <a:xfrm>
                <a:off x="3091" y="1847"/>
                <a:ext cx="68" cy="72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Freeform 587"/>
              <p:cNvSpPr>
                <a:spLocks/>
              </p:cNvSpPr>
              <p:nvPr/>
            </p:nvSpPr>
            <p:spPr bwMode="auto">
              <a:xfrm>
                <a:off x="3114" y="1853"/>
                <a:ext cx="26" cy="57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Freeform 588"/>
              <p:cNvSpPr>
                <a:spLocks/>
              </p:cNvSpPr>
              <p:nvPr/>
            </p:nvSpPr>
            <p:spPr bwMode="auto">
              <a:xfrm>
                <a:off x="3114" y="1853"/>
                <a:ext cx="26" cy="57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Freeform 589"/>
              <p:cNvSpPr>
                <a:spLocks/>
              </p:cNvSpPr>
              <p:nvPr/>
            </p:nvSpPr>
            <p:spPr bwMode="auto">
              <a:xfrm>
                <a:off x="3161" y="1821"/>
                <a:ext cx="94" cy="77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37" y="151"/>
                  </a:cxn>
                  <a:cxn ang="0">
                    <a:pos x="403" y="215"/>
                  </a:cxn>
                  <a:cxn ang="0">
                    <a:pos x="370" y="257"/>
                  </a:cxn>
                  <a:cxn ang="0">
                    <a:pos x="342" y="284"/>
                  </a:cxn>
                  <a:cxn ang="0">
                    <a:pos x="316" y="299"/>
                  </a:cxn>
                  <a:cxn ang="0">
                    <a:pos x="291" y="307"/>
                  </a:cxn>
                  <a:cxn ang="0">
                    <a:pos x="268" y="307"/>
                  </a:cxn>
                  <a:cxn ang="0">
                    <a:pos x="251" y="299"/>
                  </a:cxn>
                  <a:cxn ang="0">
                    <a:pos x="237" y="285"/>
                  </a:cxn>
                  <a:cxn ang="0">
                    <a:pos x="229" y="268"/>
                  </a:cxn>
                  <a:cxn ang="0">
                    <a:pos x="229" y="243"/>
                  </a:cxn>
                  <a:cxn ang="0">
                    <a:pos x="247" y="179"/>
                  </a:cxn>
                  <a:cxn ang="0">
                    <a:pos x="253" y="157"/>
                  </a:cxn>
                  <a:cxn ang="0">
                    <a:pos x="277" y="86"/>
                  </a:cxn>
                  <a:cxn ang="0">
                    <a:pos x="282" y="69"/>
                  </a:cxn>
                  <a:cxn ang="0">
                    <a:pos x="273" y="56"/>
                  </a:cxn>
                  <a:cxn ang="0">
                    <a:pos x="266" y="54"/>
                  </a:cxn>
                  <a:cxn ang="0">
                    <a:pos x="253" y="59"/>
                  </a:cxn>
                  <a:cxn ang="0">
                    <a:pos x="229" y="81"/>
                  </a:cxn>
                  <a:cxn ang="0">
                    <a:pos x="192" y="134"/>
                  </a:cxn>
                  <a:cxn ang="0">
                    <a:pos x="129" y="353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1" name="Freeform 590"/>
              <p:cNvSpPr>
                <a:spLocks/>
              </p:cNvSpPr>
              <p:nvPr/>
            </p:nvSpPr>
            <p:spPr bwMode="auto">
              <a:xfrm>
                <a:off x="3161" y="1821"/>
                <a:ext cx="94" cy="77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44" y="133"/>
                  </a:cxn>
                  <a:cxn ang="0">
                    <a:pos x="416" y="196"/>
                  </a:cxn>
                  <a:cxn ang="0">
                    <a:pos x="381" y="244"/>
                  </a:cxn>
                  <a:cxn ang="0">
                    <a:pos x="351" y="277"/>
                  </a:cxn>
                  <a:cxn ang="0">
                    <a:pos x="325" y="295"/>
                  </a:cxn>
                  <a:cxn ang="0">
                    <a:pos x="298" y="305"/>
                  </a:cxn>
                  <a:cxn ang="0">
                    <a:pos x="276" y="307"/>
                  </a:cxn>
                  <a:cxn ang="0">
                    <a:pos x="256" y="302"/>
                  </a:cxn>
                  <a:cxn ang="0">
                    <a:pos x="241" y="290"/>
                  </a:cxn>
                  <a:cxn ang="0">
                    <a:pos x="231" y="274"/>
                  </a:cxn>
                  <a:cxn ang="0">
                    <a:pos x="227" y="254"/>
                  </a:cxn>
                  <a:cxn ang="0">
                    <a:pos x="238" y="209"/>
                  </a:cxn>
                  <a:cxn ang="0">
                    <a:pos x="251" y="164"/>
                  </a:cxn>
                  <a:cxn ang="0">
                    <a:pos x="262" y="139"/>
                  </a:cxn>
                  <a:cxn ang="0">
                    <a:pos x="281" y="74"/>
                  </a:cxn>
                  <a:cxn ang="0">
                    <a:pos x="278" y="59"/>
                  </a:cxn>
                  <a:cxn ang="0">
                    <a:pos x="268" y="54"/>
                  </a:cxn>
                  <a:cxn ang="0">
                    <a:pos x="258" y="57"/>
                  </a:cxn>
                  <a:cxn ang="0">
                    <a:pos x="237" y="71"/>
                  </a:cxn>
                  <a:cxn ang="0">
                    <a:pos x="207" y="112"/>
                  </a:cxn>
                  <a:cxn ang="0">
                    <a:pos x="179" y="164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Freeform 591"/>
              <p:cNvSpPr>
                <a:spLocks/>
              </p:cNvSpPr>
              <p:nvPr/>
            </p:nvSpPr>
            <p:spPr bwMode="auto">
              <a:xfrm>
                <a:off x="3490" y="1133"/>
                <a:ext cx="144" cy="37"/>
              </a:xfrm>
              <a:custGeom>
                <a:avLst/>
                <a:gdLst/>
                <a:ahLst/>
                <a:cxnLst>
                  <a:cxn ang="0">
                    <a:pos x="657" y="78"/>
                  </a:cxn>
                  <a:cxn ang="0">
                    <a:pos x="607" y="52"/>
                  </a:cxn>
                  <a:cxn ang="0">
                    <a:pos x="554" y="30"/>
                  </a:cxn>
                  <a:cxn ang="0">
                    <a:pos x="497" y="12"/>
                  </a:cxn>
                  <a:cxn ang="0">
                    <a:pos x="437" y="2"/>
                  </a:cxn>
                  <a:cxn ang="0">
                    <a:pos x="390" y="0"/>
                  </a:cxn>
                  <a:cxn ang="0">
                    <a:pos x="357" y="2"/>
                  </a:cxn>
                  <a:cxn ang="0">
                    <a:pos x="322" y="7"/>
                  </a:cxn>
                  <a:cxn ang="0">
                    <a:pos x="287" y="15"/>
                  </a:cxn>
                  <a:cxn ang="0">
                    <a:pos x="252" y="27"/>
                  </a:cxn>
                  <a:cxn ang="0">
                    <a:pos x="215" y="42"/>
                  </a:cxn>
                  <a:cxn ang="0">
                    <a:pos x="150" y="73"/>
                  </a:cxn>
                  <a:cxn ang="0">
                    <a:pos x="63" y="118"/>
                  </a:cxn>
                  <a:cxn ang="0">
                    <a:pos x="17" y="147"/>
                  </a:cxn>
                  <a:cxn ang="0">
                    <a:pos x="4" y="158"/>
                  </a:cxn>
                  <a:cxn ang="0">
                    <a:pos x="0" y="163"/>
                  </a:cxn>
                  <a:cxn ang="0">
                    <a:pos x="2" y="168"/>
                  </a:cxn>
                  <a:cxn ang="0">
                    <a:pos x="8" y="171"/>
                  </a:cxn>
                  <a:cxn ang="0">
                    <a:pos x="26" y="172"/>
                  </a:cxn>
                  <a:cxn ang="0">
                    <a:pos x="78" y="167"/>
                  </a:cxn>
                  <a:cxn ang="0">
                    <a:pos x="140" y="156"/>
                  </a:cxn>
                  <a:cxn ang="0">
                    <a:pos x="234" y="136"/>
                  </a:cxn>
                  <a:cxn ang="0">
                    <a:pos x="328" y="116"/>
                  </a:cxn>
                  <a:cxn ang="0">
                    <a:pos x="391" y="106"/>
                  </a:cxn>
                  <a:cxn ang="0">
                    <a:pos x="449" y="102"/>
                  </a:cxn>
                  <a:cxn ang="0">
                    <a:pos x="492" y="103"/>
                  </a:cxn>
                  <a:cxn ang="0">
                    <a:pos x="519" y="107"/>
                  </a:cxn>
                  <a:cxn ang="0">
                    <a:pos x="583" y="122"/>
                  </a:cxn>
                  <a:cxn ang="0">
                    <a:pos x="648" y="132"/>
                  </a:cxn>
                  <a:cxn ang="0">
                    <a:pos x="680" y="135"/>
                  </a:cxn>
                  <a:cxn ang="0">
                    <a:pos x="703" y="132"/>
                  </a:cxn>
                  <a:cxn ang="0">
                    <a:pos x="713" y="128"/>
                  </a:cxn>
                  <a:cxn ang="0">
                    <a:pos x="715" y="125"/>
                  </a:cxn>
                  <a:cxn ang="0">
                    <a:pos x="712" y="116"/>
                  </a:cxn>
                  <a:cxn ang="0">
                    <a:pos x="695" y="101"/>
                  </a:cxn>
                </a:cxnLst>
                <a:rect l="0" t="0" r="r" b="b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Freeform 592"/>
              <p:cNvSpPr>
                <a:spLocks/>
              </p:cNvSpPr>
              <p:nvPr/>
            </p:nvSpPr>
            <p:spPr bwMode="auto">
              <a:xfrm>
                <a:off x="3422" y="1207"/>
                <a:ext cx="136" cy="26"/>
              </a:xfrm>
              <a:custGeom>
                <a:avLst/>
                <a:gdLst/>
                <a:ahLst/>
                <a:cxnLst>
                  <a:cxn ang="0">
                    <a:pos x="640" y="93"/>
                  </a:cxn>
                  <a:cxn ang="0">
                    <a:pos x="615" y="79"/>
                  </a:cxn>
                  <a:cxn ang="0">
                    <a:pos x="585" y="66"/>
                  </a:cxn>
                  <a:cxn ang="0">
                    <a:pos x="552" y="54"/>
                  </a:cxn>
                  <a:cxn ang="0">
                    <a:pos x="516" y="43"/>
                  </a:cxn>
                  <a:cxn ang="0">
                    <a:pos x="479" y="33"/>
                  </a:cxn>
                  <a:cxn ang="0">
                    <a:pos x="440" y="24"/>
                  </a:cxn>
                  <a:cxn ang="0">
                    <a:pos x="400" y="16"/>
                  </a:cxn>
                  <a:cxn ang="0">
                    <a:pos x="361" y="10"/>
                  </a:cxn>
                  <a:cxn ang="0">
                    <a:pos x="323" y="5"/>
                  </a:cxn>
                  <a:cxn ang="0">
                    <a:pos x="285" y="1"/>
                  </a:cxn>
                  <a:cxn ang="0">
                    <a:pos x="250" y="0"/>
                  </a:cxn>
                  <a:cxn ang="0">
                    <a:pos x="218" y="1"/>
                  </a:cxn>
                  <a:cxn ang="0">
                    <a:pos x="203" y="1"/>
                  </a:cxn>
                  <a:cxn ang="0">
                    <a:pos x="189" y="4"/>
                  </a:cxn>
                  <a:cxn ang="0">
                    <a:pos x="177" y="5"/>
                  </a:cxn>
                  <a:cxn ang="0">
                    <a:pos x="164" y="8"/>
                  </a:cxn>
                  <a:cxn ang="0">
                    <a:pos x="154" y="11"/>
                  </a:cxn>
                  <a:cxn ang="0">
                    <a:pos x="146" y="14"/>
                  </a:cxn>
                  <a:cxn ang="0">
                    <a:pos x="137" y="19"/>
                  </a:cxn>
                  <a:cxn ang="0">
                    <a:pos x="131" y="24"/>
                  </a:cxn>
                  <a:cxn ang="0">
                    <a:pos x="93" y="53"/>
                  </a:cxn>
                  <a:cxn ang="0">
                    <a:pos x="58" y="76"/>
                  </a:cxn>
                  <a:cxn ang="0">
                    <a:pos x="30" y="96"/>
                  </a:cxn>
                  <a:cxn ang="0">
                    <a:pos x="10" y="110"/>
                  </a:cxn>
                  <a:cxn ang="0">
                    <a:pos x="3" y="116"/>
                  </a:cxn>
                  <a:cxn ang="0">
                    <a:pos x="0" y="121"/>
                  </a:cxn>
                  <a:cxn ang="0">
                    <a:pos x="0" y="123"/>
                  </a:cxn>
                  <a:cxn ang="0">
                    <a:pos x="0" y="125"/>
                  </a:cxn>
                  <a:cxn ang="0">
                    <a:pos x="1" y="126"/>
                  </a:cxn>
                  <a:cxn ang="0">
                    <a:pos x="3" y="127"/>
                  </a:cxn>
                  <a:cxn ang="0">
                    <a:pos x="12" y="129"/>
                  </a:cxn>
                  <a:cxn ang="0">
                    <a:pos x="23" y="129"/>
                  </a:cxn>
                  <a:cxn ang="0">
                    <a:pos x="41" y="129"/>
                  </a:cxn>
                  <a:cxn ang="0">
                    <a:pos x="62" y="127"/>
                  </a:cxn>
                  <a:cxn ang="0">
                    <a:pos x="118" y="119"/>
                  </a:cxn>
                  <a:cxn ang="0">
                    <a:pos x="174" y="111"/>
                  </a:cxn>
                  <a:cxn ang="0">
                    <a:pos x="229" y="104"/>
                  </a:cxn>
                  <a:cxn ang="0">
                    <a:pos x="283" y="98"/>
                  </a:cxn>
                  <a:cxn ang="0">
                    <a:pos x="309" y="95"/>
                  </a:cxn>
                  <a:cxn ang="0">
                    <a:pos x="335" y="94"/>
                  </a:cxn>
                  <a:cxn ang="0">
                    <a:pos x="361" y="93"/>
                  </a:cxn>
                  <a:cxn ang="0">
                    <a:pos x="388" y="93"/>
                  </a:cxn>
                  <a:cxn ang="0">
                    <a:pos x="414" y="95"/>
                  </a:cxn>
                  <a:cxn ang="0">
                    <a:pos x="440" y="98"/>
                  </a:cxn>
                  <a:cxn ang="0">
                    <a:pos x="466" y="101"/>
                  </a:cxn>
                  <a:cxn ang="0">
                    <a:pos x="491" y="108"/>
                  </a:cxn>
                  <a:cxn ang="0">
                    <a:pos x="541" y="119"/>
                  </a:cxn>
                  <a:cxn ang="0">
                    <a:pos x="586" y="126"/>
                  </a:cxn>
                  <a:cxn ang="0">
                    <a:pos x="605" y="129"/>
                  </a:cxn>
                  <a:cxn ang="0">
                    <a:pos x="622" y="131"/>
                  </a:cxn>
                  <a:cxn ang="0">
                    <a:pos x="639" y="131"/>
                  </a:cxn>
                  <a:cxn ang="0">
                    <a:pos x="651" y="131"/>
                  </a:cxn>
                  <a:cxn ang="0">
                    <a:pos x="661" y="130"/>
                  </a:cxn>
                  <a:cxn ang="0">
                    <a:pos x="668" y="129"/>
                  </a:cxn>
                  <a:cxn ang="0">
                    <a:pos x="671" y="126"/>
                  </a:cxn>
                  <a:cxn ang="0">
                    <a:pos x="672" y="125"/>
                  </a:cxn>
                  <a:cxn ang="0">
                    <a:pos x="673" y="123"/>
                  </a:cxn>
                  <a:cxn ang="0">
                    <a:pos x="673" y="121"/>
                  </a:cxn>
                  <a:cxn ang="0">
                    <a:pos x="671" y="115"/>
                  </a:cxn>
                  <a:cxn ang="0">
                    <a:pos x="665" y="109"/>
                  </a:cxn>
                  <a:cxn ang="0">
                    <a:pos x="655" y="101"/>
                  </a:cxn>
                  <a:cxn ang="0">
                    <a:pos x="640" y="93"/>
                  </a:cxn>
                </a:cxnLst>
                <a:rect l="0" t="0" r="r" b="b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4" name="Freeform 593"/>
              <p:cNvSpPr>
                <a:spLocks/>
              </p:cNvSpPr>
              <p:nvPr/>
            </p:nvSpPr>
            <p:spPr bwMode="auto">
              <a:xfrm>
                <a:off x="4495" y="2367"/>
                <a:ext cx="154" cy="143"/>
              </a:xfrm>
              <a:custGeom>
                <a:avLst/>
                <a:gdLst/>
                <a:ahLst/>
                <a:cxnLst>
                  <a:cxn ang="0">
                    <a:pos x="104" y="69"/>
                  </a:cxn>
                  <a:cxn ang="0">
                    <a:pos x="213" y="157"/>
                  </a:cxn>
                  <a:cxn ang="0">
                    <a:pos x="322" y="250"/>
                  </a:cxn>
                  <a:cxn ang="0">
                    <a:pos x="428" y="341"/>
                  </a:cxn>
                  <a:cxn ang="0">
                    <a:pos x="524" y="429"/>
                  </a:cxn>
                  <a:cxn ang="0">
                    <a:pos x="610" y="512"/>
                  </a:cxn>
                  <a:cxn ang="0">
                    <a:pos x="681" y="585"/>
                  </a:cxn>
                  <a:cxn ang="0">
                    <a:pos x="732" y="648"/>
                  </a:cxn>
                  <a:cxn ang="0">
                    <a:pos x="762" y="695"/>
                  </a:cxn>
                  <a:cxn ang="0">
                    <a:pos x="771" y="714"/>
                  </a:cxn>
                  <a:cxn ang="0">
                    <a:pos x="771" y="719"/>
                  </a:cxn>
                  <a:cxn ang="0">
                    <a:pos x="765" y="718"/>
                  </a:cxn>
                  <a:cxn ang="0">
                    <a:pos x="745" y="701"/>
                  </a:cxn>
                  <a:cxn ang="0">
                    <a:pos x="698" y="658"/>
                  </a:cxn>
                  <a:cxn ang="0">
                    <a:pos x="643" y="608"/>
                  </a:cxn>
                  <a:cxn ang="0">
                    <a:pos x="608" y="580"/>
                  </a:cxn>
                  <a:cxn ang="0">
                    <a:pos x="555" y="554"/>
                  </a:cxn>
                  <a:cxn ang="0">
                    <a:pos x="450" y="512"/>
                  </a:cxn>
                  <a:cxn ang="0">
                    <a:pos x="361" y="469"/>
                  </a:cxn>
                  <a:cxn ang="0">
                    <a:pos x="303" y="436"/>
                  </a:cxn>
                  <a:cxn ang="0">
                    <a:pos x="265" y="407"/>
                  </a:cxn>
                  <a:cxn ang="0">
                    <a:pos x="241" y="386"/>
                  </a:cxn>
                  <a:cxn ang="0">
                    <a:pos x="221" y="363"/>
                  </a:cxn>
                  <a:cxn ang="0">
                    <a:pos x="203" y="339"/>
                  </a:cxn>
                  <a:cxn ang="0">
                    <a:pos x="182" y="302"/>
                  </a:cxn>
                  <a:cxn ang="0">
                    <a:pos x="145" y="242"/>
                  </a:cxn>
                  <a:cxn ang="0">
                    <a:pos x="81" y="146"/>
                  </a:cxn>
                  <a:cxn ang="0">
                    <a:pos x="25" y="60"/>
                  </a:cxn>
                  <a:cxn ang="0">
                    <a:pos x="8" y="29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6" y="5"/>
                  </a:cxn>
                  <a:cxn ang="0">
                    <a:pos x="36" y="16"/>
                  </a:cxn>
                </a:cxnLst>
                <a:rect l="0" t="0" r="r" b="b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" name="Freeform 594"/>
              <p:cNvSpPr>
                <a:spLocks/>
              </p:cNvSpPr>
              <p:nvPr/>
            </p:nvSpPr>
            <p:spPr bwMode="auto">
              <a:xfrm>
                <a:off x="4399" y="2298"/>
                <a:ext cx="65" cy="112"/>
              </a:xfrm>
              <a:custGeom>
                <a:avLst/>
                <a:gdLst/>
                <a:ahLst/>
                <a:cxnLst>
                  <a:cxn ang="0">
                    <a:pos x="331" y="505"/>
                  </a:cxn>
                  <a:cxn ang="0">
                    <a:pos x="308" y="435"/>
                  </a:cxn>
                  <a:cxn ang="0">
                    <a:pos x="286" y="365"/>
                  </a:cxn>
                  <a:cxn ang="0">
                    <a:pos x="274" y="332"/>
                  </a:cxn>
                  <a:cxn ang="0">
                    <a:pos x="263" y="300"/>
                  </a:cxn>
                  <a:cxn ang="0">
                    <a:pos x="251" y="268"/>
                  </a:cxn>
                  <a:cxn ang="0">
                    <a:pos x="238" y="238"/>
                  </a:cxn>
                  <a:cxn ang="0">
                    <a:pos x="226" y="209"/>
                  </a:cxn>
                  <a:cxn ang="0">
                    <a:pos x="212" y="181"/>
                  </a:cxn>
                  <a:cxn ang="0">
                    <a:pos x="197" y="155"/>
                  </a:cxn>
                  <a:cxn ang="0">
                    <a:pos x="182" y="132"/>
                  </a:cxn>
                  <a:cxn ang="0">
                    <a:pos x="166" y="110"/>
                  </a:cxn>
                  <a:cxn ang="0">
                    <a:pos x="150" y="92"/>
                  </a:cxn>
                  <a:cxn ang="0">
                    <a:pos x="141" y="83"/>
                  </a:cxn>
                  <a:cxn ang="0">
                    <a:pos x="132" y="74"/>
                  </a:cxn>
                  <a:cxn ang="0">
                    <a:pos x="122" y="67"/>
                  </a:cxn>
                  <a:cxn ang="0">
                    <a:pos x="112" y="59"/>
                  </a:cxn>
                  <a:cxn ang="0">
                    <a:pos x="77" y="37"/>
                  </a:cxn>
                  <a:cxn ang="0">
                    <a:pos x="47" y="18"/>
                  </a:cxn>
                  <a:cxn ang="0">
                    <a:pos x="35" y="12"/>
                  </a:cxn>
                  <a:cxn ang="0">
                    <a:pos x="24" y="5"/>
                  </a:cxn>
                  <a:cxn ang="0">
                    <a:pos x="15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2" y="19"/>
                  </a:cxn>
                  <a:cxn ang="0">
                    <a:pos x="6" y="32"/>
                  </a:cxn>
                  <a:cxn ang="0">
                    <a:pos x="12" y="47"/>
                  </a:cxn>
                  <a:cxn ang="0">
                    <a:pos x="22" y="67"/>
                  </a:cxn>
                  <a:cxn ang="0">
                    <a:pos x="34" y="89"/>
                  </a:cxn>
                  <a:cxn ang="0">
                    <a:pos x="60" y="143"/>
                  </a:cxn>
                  <a:cxn ang="0">
                    <a:pos x="86" y="198"/>
                  </a:cxn>
                  <a:cxn ang="0">
                    <a:pos x="112" y="251"/>
                  </a:cxn>
                  <a:cxn ang="0">
                    <a:pos x="138" y="304"/>
                  </a:cxn>
                  <a:cxn ang="0">
                    <a:pos x="162" y="351"/>
                  </a:cxn>
                  <a:cxn ang="0">
                    <a:pos x="183" y="392"/>
                  </a:cxn>
                  <a:cxn ang="0">
                    <a:pos x="202" y="426"/>
                  </a:cxn>
                  <a:cxn ang="0">
                    <a:pos x="217" y="450"/>
                  </a:cxn>
                  <a:cxn ang="0">
                    <a:pos x="233" y="472"/>
                  </a:cxn>
                  <a:cxn ang="0">
                    <a:pos x="253" y="497"/>
                  </a:cxn>
                  <a:cxn ang="0">
                    <a:pos x="266" y="510"/>
                  </a:cxn>
                  <a:cxn ang="0">
                    <a:pos x="277" y="521"/>
                  </a:cxn>
                  <a:cxn ang="0">
                    <a:pos x="288" y="532"/>
                  </a:cxn>
                  <a:cxn ang="0">
                    <a:pos x="299" y="541"/>
                  </a:cxn>
                  <a:cxn ang="0">
                    <a:pos x="309" y="547"/>
                  </a:cxn>
                  <a:cxn ang="0">
                    <a:pos x="318" y="552"/>
                  </a:cxn>
                  <a:cxn ang="0">
                    <a:pos x="323" y="553"/>
                  </a:cxn>
                  <a:cxn ang="0">
                    <a:pos x="326" y="553"/>
                  </a:cxn>
                  <a:cxn ang="0">
                    <a:pos x="329" y="553"/>
                  </a:cxn>
                  <a:cxn ang="0">
                    <a:pos x="332" y="552"/>
                  </a:cxn>
                  <a:cxn ang="0">
                    <a:pos x="334" y="550"/>
                  </a:cxn>
                  <a:cxn ang="0">
                    <a:pos x="336" y="546"/>
                  </a:cxn>
                  <a:cxn ang="0">
                    <a:pos x="337" y="542"/>
                  </a:cxn>
                  <a:cxn ang="0">
                    <a:pos x="337" y="537"/>
                  </a:cxn>
                  <a:cxn ang="0">
                    <a:pos x="336" y="523"/>
                  </a:cxn>
                  <a:cxn ang="0">
                    <a:pos x="331" y="505"/>
                  </a:cxn>
                </a:cxnLst>
                <a:rect l="0" t="0" r="r" b="b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" name="Freeform 595"/>
              <p:cNvSpPr>
                <a:spLocks/>
              </p:cNvSpPr>
              <p:nvPr/>
            </p:nvSpPr>
            <p:spPr bwMode="auto">
              <a:xfrm>
                <a:off x="4297" y="2240"/>
                <a:ext cx="84" cy="129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402" y="554"/>
                  </a:cxn>
                  <a:cxn ang="0">
                    <a:pos x="388" y="517"/>
                  </a:cxn>
                  <a:cxn ang="0">
                    <a:pos x="373" y="478"/>
                  </a:cxn>
                  <a:cxn ang="0">
                    <a:pos x="355" y="438"/>
                  </a:cxn>
                  <a:cxn ang="0">
                    <a:pos x="338" y="400"/>
                  </a:cxn>
                  <a:cxn ang="0">
                    <a:pos x="319" y="360"/>
                  </a:cxn>
                  <a:cxn ang="0">
                    <a:pos x="298" y="321"/>
                  </a:cxn>
                  <a:cxn ang="0">
                    <a:pos x="278" y="283"/>
                  </a:cxn>
                  <a:cxn ang="0">
                    <a:pos x="257" y="247"/>
                  </a:cxn>
                  <a:cxn ang="0">
                    <a:pos x="234" y="212"/>
                  </a:cxn>
                  <a:cxn ang="0">
                    <a:pos x="213" y="180"/>
                  </a:cxn>
                  <a:cxn ang="0">
                    <a:pos x="191" y="151"/>
                  </a:cxn>
                  <a:cxn ang="0">
                    <a:pos x="169" y="124"/>
                  </a:cxn>
                  <a:cxn ang="0">
                    <a:pos x="148" y="101"/>
                  </a:cxn>
                  <a:cxn ang="0">
                    <a:pos x="138" y="90"/>
                  </a:cxn>
                  <a:cxn ang="0">
                    <a:pos x="128" y="81"/>
                  </a:cxn>
                  <a:cxn ang="0">
                    <a:pos x="118" y="74"/>
                  </a:cxn>
                  <a:cxn ang="0">
                    <a:pos x="108" y="66"/>
                  </a:cxn>
                  <a:cxn ang="0">
                    <a:pos x="72" y="41"/>
                  </a:cxn>
                  <a:cxn ang="0">
                    <a:pos x="43" y="21"/>
                  </a:cxn>
                  <a:cxn ang="0">
                    <a:pos x="31" y="14"/>
                  </a:cxn>
                  <a:cxn ang="0">
                    <a:pos x="21" y="8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6" y="31"/>
                  </a:cxn>
                  <a:cxn ang="0">
                    <a:pos x="13" y="48"/>
                  </a:cxn>
                  <a:cxn ang="0">
                    <a:pos x="22" y="68"/>
                  </a:cxn>
                  <a:cxn ang="0">
                    <a:pos x="33" y="91"/>
                  </a:cxn>
                  <a:cxn ang="0">
                    <a:pos x="63" y="147"/>
                  </a:cxn>
                  <a:cxn ang="0">
                    <a:pos x="100" y="212"/>
                  </a:cxn>
                  <a:cxn ang="0">
                    <a:pos x="140" y="280"/>
                  </a:cxn>
                  <a:cxn ang="0">
                    <a:pos x="181" y="347"/>
                  </a:cxn>
                  <a:cxn ang="0">
                    <a:pos x="219" y="410"/>
                  </a:cxn>
                  <a:cxn ang="0">
                    <a:pos x="254" y="464"/>
                  </a:cxn>
                  <a:cxn ang="0">
                    <a:pos x="282" y="508"/>
                  </a:cxn>
                  <a:cxn ang="0">
                    <a:pos x="300" y="536"/>
                  </a:cxn>
                  <a:cxn ang="0">
                    <a:pos x="317" y="558"/>
                  </a:cxn>
                  <a:cxn ang="0">
                    <a:pos x="338" y="583"/>
                  </a:cxn>
                  <a:cxn ang="0">
                    <a:pos x="349" y="596"/>
                  </a:cxn>
                  <a:cxn ang="0">
                    <a:pos x="360" y="607"/>
                  </a:cxn>
                  <a:cxn ang="0">
                    <a:pos x="373" y="617"/>
                  </a:cxn>
                  <a:cxn ang="0">
                    <a:pos x="383" y="625"/>
                  </a:cxn>
                  <a:cxn ang="0">
                    <a:pos x="394" y="633"/>
                  </a:cxn>
                  <a:cxn ang="0">
                    <a:pos x="403" y="637"/>
                  </a:cxn>
                  <a:cxn ang="0">
                    <a:pos x="407" y="638"/>
                  </a:cxn>
                  <a:cxn ang="0">
                    <a:pos x="410" y="639"/>
                  </a:cxn>
                  <a:cxn ang="0">
                    <a:pos x="413" y="638"/>
                  </a:cxn>
                  <a:cxn ang="0">
                    <a:pos x="417" y="637"/>
                  </a:cxn>
                  <a:cxn ang="0">
                    <a:pos x="418" y="635"/>
                  </a:cxn>
                  <a:cxn ang="0">
                    <a:pos x="419" y="632"/>
                  </a:cxn>
                  <a:cxn ang="0">
                    <a:pos x="420" y="628"/>
                  </a:cxn>
                  <a:cxn ang="0">
                    <a:pos x="420" y="623"/>
                  </a:cxn>
                  <a:cxn ang="0">
                    <a:pos x="419" y="609"/>
                  </a:cxn>
                  <a:cxn ang="0">
                    <a:pos x="414" y="591"/>
                  </a:cxn>
                </a:cxnLst>
                <a:rect l="0" t="0" r="r" b="b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" name="Freeform 596"/>
              <p:cNvSpPr>
                <a:spLocks/>
              </p:cNvSpPr>
              <p:nvPr/>
            </p:nvSpPr>
            <p:spPr bwMode="auto">
              <a:xfrm>
                <a:off x="4213" y="2206"/>
                <a:ext cx="84" cy="129"/>
              </a:xfrm>
              <a:custGeom>
                <a:avLst/>
                <a:gdLst/>
                <a:ahLst/>
                <a:cxnLst>
                  <a:cxn ang="0">
                    <a:pos x="418" y="589"/>
                  </a:cxn>
                  <a:cxn ang="0">
                    <a:pos x="405" y="554"/>
                  </a:cxn>
                  <a:cxn ang="0">
                    <a:pos x="392" y="517"/>
                  </a:cxn>
                  <a:cxn ang="0">
                    <a:pos x="375" y="479"/>
                  </a:cxn>
                  <a:cxn ang="0">
                    <a:pos x="359" y="439"/>
                  </a:cxn>
                  <a:cxn ang="0">
                    <a:pos x="340" y="401"/>
                  </a:cxn>
                  <a:cxn ang="0">
                    <a:pos x="322" y="361"/>
                  </a:cxn>
                  <a:cxn ang="0">
                    <a:pos x="302" y="322"/>
                  </a:cxn>
                  <a:cxn ang="0">
                    <a:pos x="280" y="284"/>
                  </a:cxn>
                  <a:cxn ang="0">
                    <a:pos x="259" y="248"/>
                  </a:cxn>
                  <a:cxn ang="0">
                    <a:pos x="238" y="213"/>
                  </a:cxn>
                  <a:cxn ang="0">
                    <a:pos x="216" y="181"/>
                  </a:cxn>
                  <a:cxn ang="0">
                    <a:pos x="194" y="151"/>
                  </a:cxn>
                  <a:cxn ang="0">
                    <a:pos x="173" y="123"/>
                  </a:cxn>
                  <a:cxn ang="0">
                    <a:pos x="152" y="100"/>
                  </a:cxn>
                  <a:cxn ang="0">
                    <a:pos x="141" y="90"/>
                  </a:cxn>
                  <a:cxn ang="0">
                    <a:pos x="131" y="80"/>
                  </a:cxn>
                  <a:cxn ang="0">
                    <a:pos x="121" y="72"/>
                  </a:cxn>
                  <a:cxn ang="0">
                    <a:pos x="111" y="65"/>
                  </a:cxn>
                  <a:cxn ang="0">
                    <a:pos x="75" y="41"/>
                  </a:cxn>
                  <a:cxn ang="0">
                    <a:pos x="45" y="20"/>
                  </a:cxn>
                  <a:cxn ang="0">
                    <a:pos x="32" y="12"/>
                  </a:cxn>
                  <a:cxn ang="0">
                    <a:pos x="22" y="6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7"/>
                  </a:cxn>
                  <a:cxn ang="0">
                    <a:pos x="7" y="30"/>
                  </a:cxn>
                  <a:cxn ang="0">
                    <a:pos x="15" y="46"/>
                  </a:cxn>
                  <a:cxn ang="0">
                    <a:pos x="25" y="66"/>
                  </a:cxn>
                  <a:cxn ang="0">
                    <a:pos x="37" y="90"/>
                  </a:cxn>
                  <a:cxn ang="0">
                    <a:pos x="67" y="147"/>
                  </a:cxn>
                  <a:cxn ang="0">
                    <a:pos x="103" y="211"/>
                  </a:cxn>
                  <a:cxn ang="0">
                    <a:pos x="142" y="278"/>
                  </a:cxn>
                  <a:cxn ang="0">
                    <a:pos x="183" y="346"/>
                  </a:cxn>
                  <a:cxn ang="0">
                    <a:pos x="222" y="408"/>
                  </a:cxn>
                  <a:cxn ang="0">
                    <a:pos x="257" y="464"/>
                  </a:cxn>
                  <a:cxn ang="0">
                    <a:pos x="285" y="507"/>
                  </a:cxn>
                  <a:cxn ang="0">
                    <a:pos x="303" y="534"/>
                  </a:cxn>
                  <a:cxn ang="0">
                    <a:pos x="310" y="545"/>
                  </a:cxn>
                  <a:cxn ang="0">
                    <a:pos x="319" y="557"/>
                  </a:cxn>
                  <a:cxn ang="0">
                    <a:pos x="330" y="569"/>
                  </a:cxn>
                  <a:cxn ang="0">
                    <a:pos x="340" y="582"/>
                  </a:cxn>
                  <a:cxn ang="0">
                    <a:pos x="352" y="593"/>
                  </a:cxn>
                  <a:cxn ang="0">
                    <a:pos x="364" y="604"/>
                  </a:cxn>
                  <a:cxn ang="0">
                    <a:pos x="375" y="614"/>
                  </a:cxn>
                  <a:cxn ang="0">
                    <a:pos x="387" y="623"/>
                  </a:cxn>
                  <a:cxn ang="0">
                    <a:pos x="397" y="629"/>
                  </a:cxn>
                  <a:cxn ang="0">
                    <a:pos x="405" y="634"/>
                  </a:cxn>
                  <a:cxn ang="0">
                    <a:pos x="409" y="635"/>
                  </a:cxn>
                  <a:cxn ang="0">
                    <a:pos x="413" y="635"/>
                  </a:cxn>
                  <a:cxn ang="0">
                    <a:pos x="417" y="635"/>
                  </a:cxn>
                  <a:cxn ang="0">
                    <a:pos x="419" y="634"/>
                  </a:cxn>
                  <a:cxn ang="0">
                    <a:pos x="421" y="631"/>
                  </a:cxn>
                  <a:cxn ang="0">
                    <a:pos x="423" y="629"/>
                  </a:cxn>
                  <a:cxn ang="0">
                    <a:pos x="424" y="625"/>
                  </a:cxn>
                  <a:cxn ang="0">
                    <a:pos x="424" y="620"/>
                  </a:cxn>
                  <a:cxn ang="0">
                    <a:pos x="421" y="606"/>
                  </a:cxn>
                  <a:cxn ang="0">
                    <a:pos x="418" y="589"/>
                  </a:cxn>
                </a:cxnLst>
                <a:rect l="0" t="0" r="r" b="b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" name="Freeform 597"/>
              <p:cNvSpPr>
                <a:spLocks/>
              </p:cNvSpPr>
              <p:nvPr/>
            </p:nvSpPr>
            <p:spPr bwMode="auto">
              <a:xfrm>
                <a:off x="4140" y="2186"/>
                <a:ext cx="91" cy="149"/>
              </a:xfrm>
              <a:custGeom>
                <a:avLst/>
                <a:gdLst/>
                <a:ahLst/>
                <a:cxnLst>
                  <a:cxn ang="0">
                    <a:pos x="420" y="620"/>
                  </a:cxn>
                  <a:cxn ang="0">
                    <a:pos x="365" y="473"/>
                  </a:cxn>
                  <a:cxn ang="0">
                    <a:pos x="321" y="367"/>
                  </a:cxn>
                  <a:cxn ang="0">
                    <a:pos x="273" y="263"/>
                  </a:cxn>
                  <a:cxn ang="0">
                    <a:pos x="224" y="170"/>
                  </a:cxn>
                  <a:cxn ang="0">
                    <a:pos x="188" y="112"/>
                  </a:cxn>
                  <a:cxn ang="0">
                    <a:pos x="165" y="81"/>
                  </a:cxn>
                  <a:cxn ang="0">
                    <a:pos x="143" y="56"/>
                  </a:cxn>
                  <a:cxn ang="0">
                    <a:pos x="122" y="41"/>
                  </a:cxn>
                  <a:cxn ang="0">
                    <a:pos x="72" y="23"/>
                  </a:cxn>
                  <a:cxn ang="0">
                    <a:pos x="29" y="5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16" y="52"/>
                  </a:cxn>
                  <a:cxn ang="0">
                    <a:pos x="65" y="152"/>
                  </a:cxn>
                  <a:cxn ang="0">
                    <a:pos x="118" y="277"/>
                  </a:cxn>
                  <a:cxn ang="0">
                    <a:pos x="167" y="402"/>
                  </a:cxn>
                  <a:cxn ang="0">
                    <a:pos x="193" y="479"/>
                  </a:cxn>
                  <a:cxn ang="0">
                    <a:pos x="203" y="517"/>
                  </a:cxn>
                  <a:cxn ang="0">
                    <a:pos x="209" y="545"/>
                  </a:cxn>
                  <a:cxn ang="0">
                    <a:pos x="219" y="575"/>
                  </a:cxn>
                  <a:cxn ang="0">
                    <a:pos x="234" y="603"/>
                  </a:cxn>
                  <a:cxn ang="0">
                    <a:pos x="252" y="629"/>
                  </a:cxn>
                  <a:cxn ang="0">
                    <a:pos x="272" y="654"/>
                  </a:cxn>
                  <a:cxn ang="0">
                    <a:pos x="293" y="675"/>
                  </a:cxn>
                  <a:cxn ang="0">
                    <a:pos x="328" y="704"/>
                  </a:cxn>
                  <a:cxn ang="0">
                    <a:pos x="363" y="725"/>
                  </a:cxn>
                  <a:cxn ang="0">
                    <a:pos x="384" y="735"/>
                  </a:cxn>
                  <a:cxn ang="0">
                    <a:pos x="404" y="741"/>
                  </a:cxn>
                  <a:cxn ang="0">
                    <a:pos x="422" y="744"/>
                  </a:cxn>
                  <a:cxn ang="0">
                    <a:pos x="435" y="743"/>
                  </a:cxn>
                  <a:cxn ang="0">
                    <a:pos x="445" y="736"/>
                  </a:cxn>
                  <a:cxn ang="0">
                    <a:pos x="450" y="725"/>
                  </a:cxn>
                  <a:cxn ang="0">
                    <a:pos x="450" y="709"/>
                  </a:cxn>
                </a:cxnLst>
                <a:rect l="0" t="0" r="r" b="b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9" name="Freeform 598"/>
              <p:cNvSpPr>
                <a:spLocks/>
              </p:cNvSpPr>
              <p:nvPr/>
            </p:nvSpPr>
            <p:spPr bwMode="auto">
              <a:xfrm>
                <a:off x="4067" y="2169"/>
                <a:ext cx="68" cy="146"/>
              </a:xfrm>
              <a:custGeom>
                <a:avLst/>
                <a:gdLst/>
                <a:ahLst/>
                <a:cxnLst>
                  <a:cxn ang="0">
                    <a:pos x="329" y="525"/>
                  </a:cxn>
                  <a:cxn ang="0">
                    <a:pos x="311" y="444"/>
                  </a:cxn>
                  <a:cxn ang="0">
                    <a:pos x="288" y="358"/>
                  </a:cxn>
                  <a:cxn ang="0">
                    <a:pos x="263" y="272"/>
                  </a:cxn>
                  <a:cxn ang="0">
                    <a:pos x="233" y="192"/>
                  </a:cxn>
                  <a:cxn ang="0">
                    <a:pos x="201" y="121"/>
                  </a:cxn>
                  <a:cxn ang="0">
                    <a:pos x="175" y="77"/>
                  </a:cxn>
                  <a:cxn ang="0">
                    <a:pos x="156" y="54"/>
                  </a:cxn>
                  <a:cxn ang="0">
                    <a:pos x="137" y="36"/>
                  </a:cxn>
                  <a:cxn ang="0">
                    <a:pos x="119" y="22"/>
                  </a:cxn>
                  <a:cxn ang="0">
                    <a:pos x="87" y="12"/>
                  </a:cxn>
                  <a:cxn ang="0">
                    <a:pos x="54" y="2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3" y="10"/>
                  </a:cxn>
                  <a:cxn ang="0">
                    <a:pos x="0" y="25"/>
                  </a:cxn>
                  <a:cxn ang="0">
                    <a:pos x="6" y="45"/>
                  </a:cxn>
                  <a:cxn ang="0">
                    <a:pos x="17" y="72"/>
                  </a:cxn>
                  <a:cxn ang="0">
                    <a:pos x="37" y="115"/>
                  </a:cxn>
                  <a:cxn ang="0">
                    <a:pos x="57" y="170"/>
                  </a:cxn>
                  <a:cxn ang="0">
                    <a:pos x="74" y="227"/>
                  </a:cxn>
                  <a:cxn ang="0">
                    <a:pos x="87" y="286"/>
                  </a:cxn>
                  <a:cxn ang="0">
                    <a:pos x="104" y="373"/>
                  </a:cxn>
                  <a:cxn ang="0">
                    <a:pos x="119" y="459"/>
                  </a:cxn>
                  <a:cxn ang="0">
                    <a:pos x="131" y="513"/>
                  </a:cxn>
                  <a:cxn ang="0">
                    <a:pos x="144" y="553"/>
                  </a:cxn>
                  <a:cxn ang="0">
                    <a:pos x="155" y="584"/>
                  </a:cxn>
                  <a:cxn ang="0">
                    <a:pos x="170" y="614"/>
                  </a:cxn>
                  <a:cxn ang="0">
                    <a:pos x="187" y="643"/>
                  </a:cxn>
                  <a:cxn ang="0">
                    <a:pos x="206" y="669"/>
                  </a:cxn>
                  <a:cxn ang="0">
                    <a:pos x="226" y="691"/>
                  </a:cxn>
                  <a:cxn ang="0">
                    <a:pos x="246" y="711"/>
                  </a:cxn>
                  <a:cxn ang="0">
                    <a:pos x="266" y="726"/>
                  </a:cxn>
                  <a:cxn ang="0">
                    <a:pos x="286" y="736"/>
                  </a:cxn>
                  <a:cxn ang="0">
                    <a:pos x="303" y="740"/>
                  </a:cxn>
                  <a:cxn ang="0">
                    <a:pos x="318" y="736"/>
                  </a:cxn>
                  <a:cxn ang="0">
                    <a:pos x="331" y="725"/>
                  </a:cxn>
                  <a:cxn ang="0">
                    <a:pos x="341" y="706"/>
                  </a:cxn>
                  <a:cxn ang="0">
                    <a:pos x="346" y="678"/>
                  </a:cxn>
                  <a:cxn ang="0">
                    <a:pos x="346" y="640"/>
                  </a:cxn>
                  <a:cxn ang="0">
                    <a:pos x="341" y="592"/>
                  </a:cxn>
                </a:cxnLst>
                <a:rect l="0" t="0" r="r" b="b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" name="Freeform 599"/>
              <p:cNvSpPr>
                <a:spLocks/>
              </p:cNvSpPr>
              <p:nvPr/>
            </p:nvSpPr>
            <p:spPr bwMode="auto">
              <a:xfrm>
                <a:off x="3973" y="2157"/>
                <a:ext cx="86" cy="141"/>
              </a:xfrm>
              <a:custGeom>
                <a:avLst/>
                <a:gdLst/>
                <a:ahLst/>
                <a:cxnLst>
                  <a:cxn ang="0">
                    <a:pos x="424" y="564"/>
                  </a:cxn>
                  <a:cxn ang="0">
                    <a:pos x="405" y="481"/>
                  </a:cxn>
                  <a:cxn ang="0">
                    <a:pos x="380" y="390"/>
                  </a:cxn>
                  <a:cxn ang="0">
                    <a:pos x="350" y="297"/>
                  </a:cxn>
                  <a:cxn ang="0">
                    <a:pos x="316" y="210"/>
                  </a:cxn>
                  <a:cxn ang="0">
                    <a:pos x="277" y="131"/>
                  </a:cxn>
                  <a:cxn ang="0">
                    <a:pos x="247" y="83"/>
                  </a:cxn>
                  <a:cxn ang="0">
                    <a:pos x="227" y="56"/>
                  </a:cxn>
                  <a:cxn ang="0">
                    <a:pos x="207" y="36"/>
                  </a:cxn>
                  <a:cxn ang="0">
                    <a:pos x="187" y="23"/>
                  </a:cxn>
                  <a:cxn ang="0">
                    <a:pos x="156" y="12"/>
                  </a:cxn>
                  <a:cxn ang="0">
                    <a:pos x="115" y="3"/>
                  </a:cxn>
                  <a:cxn ang="0">
                    <a:pos x="78" y="0"/>
                  </a:cxn>
                  <a:cxn ang="0">
                    <a:pos x="47" y="3"/>
                  </a:cxn>
                  <a:cxn ang="0">
                    <a:pos x="24" y="12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35" y="141"/>
                  </a:cxn>
                  <a:cxn ang="0">
                    <a:pos x="86" y="251"/>
                  </a:cxn>
                  <a:cxn ang="0">
                    <a:pos x="132" y="363"/>
                  </a:cxn>
                  <a:cxn ang="0">
                    <a:pos x="171" y="475"/>
                  </a:cxn>
                  <a:cxn ang="0">
                    <a:pos x="189" y="533"/>
                  </a:cxn>
                  <a:cxn ang="0">
                    <a:pos x="198" y="548"/>
                  </a:cxn>
                  <a:cxn ang="0">
                    <a:pos x="219" y="574"/>
                  </a:cxn>
                  <a:cxn ang="0">
                    <a:pos x="259" y="613"/>
                  </a:cxn>
                  <a:cxn ang="0">
                    <a:pos x="306" y="649"/>
                  </a:cxn>
                  <a:cxn ang="0">
                    <a:pos x="340" y="672"/>
                  </a:cxn>
                  <a:cxn ang="0">
                    <a:pos x="363" y="682"/>
                  </a:cxn>
                  <a:cxn ang="0">
                    <a:pos x="383" y="688"/>
                  </a:cxn>
                  <a:cxn ang="0">
                    <a:pos x="402" y="688"/>
                  </a:cxn>
                  <a:cxn ang="0">
                    <a:pos x="415" y="683"/>
                  </a:cxn>
                  <a:cxn ang="0">
                    <a:pos x="427" y="669"/>
                  </a:cxn>
                  <a:cxn ang="0">
                    <a:pos x="432" y="649"/>
                  </a:cxn>
                  <a:cxn ang="0">
                    <a:pos x="432" y="619"/>
                  </a:cxn>
                </a:cxnLst>
                <a:rect l="0" t="0" r="r" b="b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1" name="Freeform 600"/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/>
                <a:ahLst/>
                <a:cxnLst>
                  <a:cxn ang="0">
                    <a:pos x="426" y="564"/>
                  </a:cxn>
                  <a:cxn ang="0">
                    <a:pos x="406" y="482"/>
                  </a:cxn>
                  <a:cxn ang="0">
                    <a:pos x="381" y="391"/>
                  </a:cxn>
                  <a:cxn ang="0">
                    <a:pos x="348" y="299"/>
                  </a:cxn>
                  <a:cxn ang="0">
                    <a:pos x="313" y="210"/>
                  </a:cxn>
                  <a:cxn ang="0">
                    <a:pos x="275" y="131"/>
                  </a:cxn>
                  <a:cxn ang="0">
                    <a:pos x="245" y="83"/>
                  </a:cxn>
                  <a:cxn ang="0">
                    <a:pos x="225" y="58"/>
                  </a:cxn>
                  <a:cxn ang="0">
                    <a:pos x="205" y="37"/>
                  </a:cxn>
                  <a:cxn ang="0">
                    <a:pos x="185" y="23"/>
                  </a:cxn>
                  <a:cxn ang="0">
                    <a:pos x="154" y="13"/>
                  </a:cxn>
                  <a:cxn ang="0">
                    <a:pos x="112" y="4"/>
                  </a:cxn>
                  <a:cxn ang="0">
                    <a:pos x="76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2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38" y="141"/>
                  </a:cxn>
                  <a:cxn ang="0">
                    <a:pos x="89" y="252"/>
                  </a:cxn>
                  <a:cxn ang="0">
                    <a:pos x="135" y="367"/>
                  </a:cxn>
                  <a:cxn ang="0">
                    <a:pos x="174" y="477"/>
                  </a:cxn>
                  <a:cxn ang="0">
                    <a:pos x="192" y="535"/>
                  </a:cxn>
                  <a:cxn ang="0">
                    <a:pos x="200" y="548"/>
                  </a:cxn>
                  <a:cxn ang="0">
                    <a:pos x="220" y="574"/>
                  </a:cxn>
                  <a:cxn ang="0">
                    <a:pos x="258" y="613"/>
                  </a:cxn>
                  <a:cxn ang="0">
                    <a:pos x="305" y="649"/>
                  </a:cxn>
                  <a:cxn ang="0">
                    <a:pos x="340" y="672"/>
                  </a:cxn>
                  <a:cxn ang="0">
                    <a:pos x="362" y="682"/>
                  </a:cxn>
                  <a:cxn ang="0">
                    <a:pos x="382" y="688"/>
                  </a:cxn>
                  <a:cxn ang="0">
                    <a:pos x="401" y="688"/>
                  </a:cxn>
                  <a:cxn ang="0">
                    <a:pos x="416" y="683"/>
                  </a:cxn>
                  <a:cxn ang="0">
                    <a:pos x="427" y="671"/>
                  </a:cxn>
                  <a:cxn ang="0">
                    <a:pos x="433" y="649"/>
                  </a:cxn>
                  <a:cxn ang="0">
                    <a:pos x="434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Freeform 601"/>
              <p:cNvSpPr>
                <a:spLocks/>
              </p:cNvSpPr>
              <p:nvPr/>
            </p:nvSpPr>
            <p:spPr bwMode="auto">
              <a:xfrm>
                <a:off x="3790" y="2143"/>
                <a:ext cx="86" cy="138"/>
              </a:xfrm>
              <a:custGeom>
                <a:avLst/>
                <a:gdLst/>
                <a:ahLst/>
                <a:cxnLst>
                  <a:cxn ang="0">
                    <a:pos x="424" y="566"/>
                  </a:cxn>
                  <a:cxn ang="0">
                    <a:pos x="405" y="482"/>
                  </a:cxn>
                  <a:cxn ang="0">
                    <a:pos x="379" y="391"/>
                  </a:cxn>
                  <a:cxn ang="0">
                    <a:pos x="348" y="299"/>
                  </a:cxn>
                  <a:cxn ang="0">
                    <a:pos x="312" y="210"/>
                  </a:cxn>
                  <a:cxn ang="0">
                    <a:pos x="274" y="133"/>
                  </a:cxn>
                  <a:cxn ang="0">
                    <a:pos x="244" y="84"/>
                  </a:cxn>
                  <a:cxn ang="0">
                    <a:pos x="225" y="58"/>
                  </a:cxn>
                  <a:cxn ang="0">
                    <a:pos x="205" y="38"/>
                  </a:cxn>
                  <a:cxn ang="0">
                    <a:pos x="185" y="24"/>
                  </a:cxn>
                  <a:cxn ang="0">
                    <a:pos x="152" y="13"/>
                  </a:cxn>
                  <a:cxn ang="0">
                    <a:pos x="111" y="4"/>
                  </a:cxn>
                  <a:cxn ang="0">
                    <a:pos x="75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5" y="74"/>
                  </a:cxn>
                  <a:cxn ang="0">
                    <a:pos x="37" y="141"/>
                  </a:cxn>
                  <a:cxn ang="0">
                    <a:pos x="87" y="252"/>
                  </a:cxn>
                  <a:cxn ang="0">
                    <a:pos x="133" y="365"/>
                  </a:cxn>
                  <a:cxn ang="0">
                    <a:pos x="173" y="476"/>
                  </a:cxn>
                  <a:cxn ang="0">
                    <a:pos x="191" y="535"/>
                  </a:cxn>
                  <a:cxn ang="0">
                    <a:pos x="200" y="548"/>
                  </a:cxn>
                  <a:cxn ang="0">
                    <a:pos x="220" y="575"/>
                  </a:cxn>
                  <a:cxn ang="0">
                    <a:pos x="258" y="613"/>
                  </a:cxn>
                  <a:cxn ang="0">
                    <a:pos x="303" y="651"/>
                  </a:cxn>
                  <a:cxn ang="0">
                    <a:pos x="338" y="672"/>
                  </a:cxn>
                  <a:cxn ang="0">
                    <a:pos x="361" y="682"/>
                  </a:cxn>
                  <a:cxn ang="0">
                    <a:pos x="382" y="688"/>
                  </a:cxn>
                  <a:cxn ang="0">
                    <a:pos x="400" y="689"/>
                  </a:cxn>
                  <a:cxn ang="0">
                    <a:pos x="415" y="683"/>
                  </a:cxn>
                  <a:cxn ang="0">
                    <a:pos x="427" y="671"/>
                  </a:cxn>
                  <a:cxn ang="0">
                    <a:pos x="433" y="651"/>
                  </a:cxn>
                  <a:cxn ang="0">
                    <a:pos x="433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3" name="Freeform 602"/>
              <p:cNvSpPr>
                <a:spLocks/>
              </p:cNvSpPr>
              <p:nvPr/>
            </p:nvSpPr>
            <p:spPr bwMode="auto">
              <a:xfrm>
                <a:off x="4380" y="2866"/>
                <a:ext cx="31" cy="143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51" y="21"/>
                  </a:cxn>
                  <a:cxn ang="0">
                    <a:pos x="64" y="37"/>
                  </a:cxn>
                  <a:cxn ang="0">
                    <a:pos x="75" y="55"/>
                  </a:cxn>
                  <a:cxn ang="0">
                    <a:pos x="86" y="75"/>
                  </a:cxn>
                  <a:cxn ang="0">
                    <a:pos x="96" y="97"/>
                  </a:cxn>
                  <a:cxn ang="0">
                    <a:pos x="106" y="121"/>
                  </a:cxn>
                  <a:cxn ang="0">
                    <a:pos x="116" y="147"/>
                  </a:cxn>
                  <a:cxn ang="0">
                    <a:pos x="125" y="174"/>
                  </a:cxn>
                  <a:cxn ang="0">
                    <a:pos x="132" y="203"/>
                  </a:cxn>
                  <a:cxn ang="0">
                    <a:pos x="139" y="234"/>
                  </a:cxn>
                  <a:cxn ang="0">
                    <a:pos x="145" y="267"/>
                  </a:cxn>
                  <a:cxn ang="0">
                    <a:pos x="148" y="301"/>
                  </a:cxn>
                  <a:cxn ang="0">
                    <a:pos x="152" y="335"/>
                  </a:cxn>
                  <a:cxn ang="0">
                    <a:pos x="153" y="372"/>
                  </a:cxn>
                  <a:cxn ang="0">
                    <a:pos x="155" y="409"/>
                  </a:cxn>
                  <a:cxn ang="0">
                    <a:pos x="153" y="448"/>
                  </a:cxn>
                  <a:cxn ang="0">
                    <a:pos x="150" y="526"/>
                  </a:cxn>
                  <a:cxn ang="0">
                    <a:pos x="145" y="600"/>
                  </a:cxn>
                  <a:cxn ang="0">
                    <a:pos x="142" y="633"/>
                  </a:cxn>
                  <a:cxn ang="0">
                    <a:pos x="140" y="661"/>
                  </a:cxn>
                  <a:cxn ang="0">
                    <a:pos x="136" y="687"/>
                  </a:cxn>
                  <a:cxn ang="0">
                    <a:pos x="132" y="709"/>
                  </a:cxn>
                  <a:cxn ang="0">
                    <a:pos x="130" y="716"/>
                  </a:cxn>
                  <a:cxn ang="0">
                    <a:pos x="127" y="724"/>
                  </a:cxn>
                  <a:cxn ang="0">
                    <a:pos x="125" y="730"/>
                  </a:cxn>
                  <a:cxn ang="0">
                    <a:pos x="122" y="734"/>
                  </a:cxn>
                  <a:cxn ang="0">
                    <a:pos x="120" y="736"/>
                  </a:cxn>
                  <a:cxn ang="0">
                    <a:pos x="117" y="736"/>
                  </a:cxn>
                  <a:cxn ang="0">
                    <a:pos x="114" y="735"/>
                  </a:cxn>
                  <a:cxn ang="0">
                    <a:pos x="110" y="732"/>
                  </a:cxn>
                  <a:cxn ang="0">
                    <a:pos x="106" y="727"/>
                  </a:cxn>
                  <a:cxn ang="0">
                    <a:pos x="102" y="720"/>
                  </a:cxn>
                  <a:cxn ang="0">
                    <a:pos x="99" y="711"/>
                  </a:cxn>
                  <a:cxn ang="0">
                    <a:pos x="94" y="700"/>
                  </a:cxn>
                  <a:cxn ang="0">
                    <a:pos x="85" y="670"/>
                  </a:cxn>
                  <a:cxn ang="0">
                    <a:pos x="74" y="631"/>
                  </a:cxn>
                  <a:cxn ang="0">
                    <a:pos x="64" y="585"/>
                  </a:cxn>
                  <a:cxn ang="0">
                    <a:pos x="52" y="534"/>
                  </a:cxn>
                  <a:cxn ang="0">
                    <a:pos x="42" y="480"/>
                  </a:cxn>
                  <a:cxn ang="0">
                    <a:pos x="32" y="424"/>
                  </a:cxn>
                  <a:cxn ang="0">
                    <a:pos x="24" y="368"/>
                  </a:cxn>
                  <a:cxn ang="0">
                    <a:pos x="16" y="310"/>
                  </a:cxn>
                  <a:cxn ang="0">
                    <a:pos x="10" y="256"/>
                  </a:cxn>
                  <a:cxn ang="0">
                    <a:pos x="5" y="203"/>
                  </a:cxn>
                  <a:cxn ang="0">
                    <a:pos x="1" y="153"/>
                  </a:cxn>
                  <a:cxn ang="0">
                    <a:pos x="0" y="110"/>
                  </a:cxn>
                  <a:cxn ang="0">
                    <a:pos x="0" y="90"/>
                  </a:cxn>
                  <a:cxn ang="0">
                    <a:pos x="1" y="71"/>
                  </a:cxn>
                  <a:cxn ang="0">
                    <a:pos x="1" y="55"/>
                  </a:cxn>
                  <a:cxn ang="0">
                    <a:pos x="4" y="40"/>
                  </a:cxn>
                  <a:cxn ang="0">
                    <a:pos x="5" y="27"/>
                  </a:cxn>
                  <a:cxn ang="0">
                    <a:pos x="9" y="16"/>
                  </a:cxn>
                  <a:cxn ang="0">
                    <a:pos x="11" y="8"/>
                  </a:cxn>
                  <a:cxn ang="0">
                    <a:pos x="16" y="2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40" y="8"/>
                  </a:cxn>
                </a:cxnLst>
                <a:rect l="0" t="0" r="r" b="b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4" name="Freeform 603"/>
              <p:cNvSpPr>
                <a:spLocks/>
              </p:cNvSpPr>
              <p:nvPr/>
            </p:nvSpPr>
            <p:spPr bwMode="auto">
              <a:xfrm>
                <a:off x="4310" y="2765"/>
                <a:ext cx="39" cy="161"/>
              </a:xfrm>
              <a:custGeom>
                <a:avLst/>
                <a:gdLst/>
                <a:ahLst/>
                <a:cxnLst>
                  <a:cxn ang="0">
                    <a:pos x="28" y="7"/>
                  </a:cxn>
                  <a:cxn ang="0">
                    <a:pos x="53" y="35"/>
                  </a:cxn>
                  <a:cxn ang="0">
                    <a:pos x="82" y="67"/>
                  </a:cxn>
                  <a:cxn ang="0">
                    <a:pos x="96" y="86"/>
                  </a:cxn>
                  <a:cxn ang="0">
                    <a:pos x="111" y="107"/>
                  </a:cxn>
                  <a:cxn ang="0">
                    <a:pos x="124" y="129"/>
                  </a:cxn>
                  <a:cxn ang="0">
                    <a:pos x="137" y="153"/>
                  </a:cxn>
                  <a:cxn ang="0">
                    <a:pos x="149" y="179"/>
                  </a:cxn>
                  <a:cxn ang="0">
                    <a:pos x="161" y="206"/>
                  </a:cxn>
                  <a:cxn ang="0">
                    <a:pos x="171" y="236"/>
                  </a:cxn>
                  <a:cxn ang="0">
                    <a:pos x="179" y="266"/>
                  </a:cxn>
                  <a:cxn ang="0">
                    <a:pos x="186" y="299"/>
                  </a:cxn>
                  <a:cxn ang="0">
                    <a:pos x="189" y="333"/>
                  </a:cxn>
                  <a:cxn ang="0">
                    <a:pos x="191" y="350"/>
                  </a:cxn>
                  <a:cxn ang="0">
                    <a:pos x="192" y="369"/>
                  </a:cxn>
                  <a:cxn ang="0">
                    <a:pos x="192" y="388"/>
                  </a:cxn>
                  <a:cxn ang="0">
                    <a:pos x="191" y="407"/>
                  </a:cxn>
                  <a:cxn ang="0">
                    <a:pos x="187" y="489"/>
                  </a:cxn>
                  <a:cxn ang="0">
                    <a:pos x="183" y="575"/>
                  </a:cxn>
                  <a:cxn ang="0">
                    <a:pos x="181" y="616"/>
                  </a:cxn>
                  <a:cxn ang="0">
                    <a:pos x="177" y="655"/>
                  </a:cxn>
                  <a:cxn ang="0">
                    <a:pos x="174" y="691"/>
                  </a:cxn>
                  <a:cxn ang="0">
                    <a:pos x="171" y="722"/>
                  </a:cxn>
                  <a:cxn ang="0">
                    <a:pos x="166" y="750"/>
                  </a:cxn>
                  <a:cxn ang="0">
                    <a:pos x="161" y="770"/>
                  </a:cxn>
                  <a:cxn ang="0">
                    <a:pos x="158" y="777"/>
                  </a:cxn>
                  <a:cxn ang="0">
                    <a:pos x="154" y="784"/>
                  </a:cxn>
                  <a:cxn ang="0">
                    <a:pos x="152" y="787"/>
                  </a:cxn>
                  <a:cxn ang="0">
                    <a:pos x="148" y="789"/>
                  </a:cxn>
                  <a:cxn ang="0">
                    <a:pos x="144" y="789"/>
                  </a:cxn>
                  <a:cxn ang="0">
                    <a:pos x="141" y="785"/>
                  </a:cxn>
                  <a:cxn ang="0">
                    <a:pos x="137" y="780"/>
                  </a:cxn>
                  <a:cxn ang="0">
                    <a:pos x="132" y="771"/>
                  </a:cxn>
                  <a:cxn ang="0">
                    <a:pos x="127" y="760"/>
                  </a:cxn>
                  <a:cxn ang="0">
                    <a:pos x="122" y="746"/>
                  </a:cxn>
                  <a:cxn ang="0">
                    <a:pos x="117" y="729"/>
                  </a:cxn>
                  <a:cxn ang="0">
                    <a:pos x="112" y="709"/>
                  </a:cxn>
                  <a:cxn ang="0">
                    <a:pos x="101" y="661"/>
                  </a:cxn>
                  <a:cxn ang="0">
                    <a:pos x="88" y="609"/>
                  </a:cxn>
                  <a:cxn ang="0">
                    <a:pos x="76" y="551"/>
                  </a:cxn>
                  <a:cxn ang="0">
                    <a:pos x="63" y="490"/>
                  </a:cxn>
                  <a:cxn ang="0">
                    <a:pos x="51" y="427"/>
                  </a:cxn>
                  <a:cxn ang="0">
                    <a:pos x="38" y="364"/>
                  </a:cxn>
                  <a:cxn ang="0">
                    <a:pos x="27" y="302"/>
                  </a:cxn>
                  <a:cxn ang="0">
                    <a:pos x="18" y="241"/>
                  </a:cxn>
                  <a:cxn ang="0">
                    <a:pos x="10" y="184"/>
                  </a:cxn>
                  <a:cxn ang="0">
                    <a:pos x="5" y="133"/>
                  </a:cxn>
                  <a:cxn ang="0">
                    <a:pos x="1" y="88"/>
                  </a:cxn>
                  <a:cxn ang="0">
                    <a:pos x="0" y="51"/>
                  </a:cxn>
                  <a:cxn ang="0">
                    <a:pos x="0" y="35"/>
                  </a:cxn>
                  <a:cxn ang="0">
                    <a:pos x="1" y="22"/>
                  </a:cxn>
                  <a:cxn ang="0">
                    <a:pos x="3" y="12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6" y="0"/>
                  </a:cxn>
                  <a:cxn ang="0">
                    <a:pos x="21" y="1"/>
                  </a:cxn>
                  <a:cxn ang="0">
                    <a:pos x="28" y="7"/>
                  </a:cxn>
                </a:cxnLst>
                <a:rect l="0" t="0" r="r" b="b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" name="Freeform 604"/>
              <p:cNvSpPr>
                <a:spLocks/>
              </p:cNvSpPr>
              <p:nvPr/>
            </p:nvSpPr>
            <p:spPr bwMode="auto">
              <a:xfrm>
                <a:off x="4221" y="2651"/>
                <a:ext cx="57" cy="252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93" y="83"/>
                  </a:cxn>
                  <a:cxn ang="0">
                    <a:pos x="121" y="125"/>
                  </a:cxn>
                  <a:cxn ang="0">
                    <a:pos x="146" y="174"/>
                  </a:cxn>
                  <a:cxn ang="0">
                    <a:pos x="167" y="230"/>
                  </a:cxn>
                  <a:cxn ang="0">
                    <a:pos x="181" y="292"/>
                  </a:cxn>
                  <a:cxn ang="0">
                    <a:pos x="187" y="344"/>
                  </a:cxn>
                  <a:cxn ang="0">
                    <a:pos x="189" y="381"/>
                  </a:cxn>
                  <a:cxn ang="0">
                    <a:pos x="187" y="421"/>
                  </a:cxn>
                  <a:cxn ang="0">
                    <a:pos x="190" y="473"/>
                  </a:cxn>
                  <a:cxn ang="0">
                    <a:pos x="200" y="573"/>
                  </a:cxn>
                  <a:cxn ang="0">
                    <a:pos x="221" y="729"/>
                  </a:cxn>
                  <a:cxn ang="0">
                    <a:pos x="247" y="896"/>
                  </a:cxn>
                  <a:cxn ang="0">
                    <a:pos x="271" y="1052"/>
                  </a:cxn>
                  <a:cxn ang="0">
                    <a:pos x="287" y="1180"/>
                  </a:cxn>
                  <a:cxn ang="0">
                    <a:pos x="291" y="1243"/>
                  </a:cxn>
                  <a:cxn ang="0">
                    <a:pos x="287" y="1266"/>
                  </a:cxn>
                  <a:cxn ang="0">
                    <a:pos x="280" y="1270"/>
                  </a:cxn>
                  <a:cxn ang="0">
                    <a:pos x="266" y="1252"/>
                  </a:cxn>
                  <a:cxn ang="0">
                    <a:pos x="240" y="1197"/>
                  </a:cxn>
                  <a:cxn ang="0">
                    <a:pos x="206" y="1112"/>
                  </a:cxn>
                  <a:cxn ang="0">
                    <a:pos x="174" y="1020"/>
                  </a:cxn>
                  <a:cxn ang="0">
                    <a:pos x="144" y="919"/>
                  </a:cxn>
                  <a:cxn ang="0">
                    <a:pos x="116" y="814"/>
                  </a:cxn>
                  <a:cxn ang="0">
                    <a:pos x="91" y="707"/>
                  </a:cxn>
                  <a:cxn ang="0">
                    <a:pos x="59" y="547"/>
                  </a:cxn>
                  <a:cxn ang="0">
                    <a:pos x="25" y="346"/>
                  </a:cxn>
                  <a:cxn ang="0">
                    <a:pos x="9" y="215"/>
                  </a:cxn>
                  <a:cxn ang="0">
                    <a:pos x="3" y="141"/>
                  </a:cxn>
                  <a:cxn ang="0">
                    <a:pos x="0" y="80"/>
                  </a:cxn>
                  <a:cxn ang="0">
                    <a:pos x="1" y="35"/>
                  </a:cxn>
                  <a:cxn ang="0">
                    <a:pos x="8" y="8"/>
                  </a:cxn>
                  <a:cxn ang="0">
                    <a:pos x="18" y="0"/>
                  </a:cxn>
                </a:cxnLst>
                <a:rect l="0" t="0" r="r" b="b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" name="Freeform 605"/>
              <p:cNvSpPr>
                <a:spLocks/>
              </p:cNvSpPr>
              <p:nvPr/>
            </p:nvSpPr>
            <p:spPr bwMode="auto">
              <a:xfrm>
                <a:off x="4119" y="2559"/>
                <a:ext cx="57" cy="267"/>
              </a:xfrm>
              <a:custGeom>
                <a:avLst/>
                <a:gdLst/>
                <a:ahLst/>
                <a:cxnLst>
                  <a:cxn ang="0">
                    <a:pos x="51" y="30"/>
                  </a:cxn>
                  <a:cxn ang="0">
                    <a:pos x="99" y="72"/>
                  </a:cxn>
                  <a:cxn ang="0">
                    <a:pos x="131" y="105"/>
                  </a:cxn>
                  <a:cxn ang="0">
                    <a:pos x="161" y="142"/>
                  </a:cxn>
                  <a:cxn ang="0">
                    <a:pos x="187" y="188"/>
                  </a:cxn>
                  <a:cxn ang="0">
                    <a:pos x="202" y="228"/>
                  </a:cxn>
                  <a:cxn ang="0">
                    <a:pos x="210" y="257"/>
                  </a:cxn>
                  <a:cxn ang="0">
                    <a:pos x="215" y="291"/>
                  </a:cxn>
                  <a:cxn ang="0">
                    <a:pos x="217" y="326"/>
                  </a:cxn>
                  <a:cxn ang="0">
                    <a:pos x="217" y="367"/>
                  </a:cxn>
                  <a:cxn ang="0">
                    <a:pos x="218" y="422"/>
                  </a:cxn>
                  <a:cxn ang="0">
                    <a:pos x="226" y="528"/>
                  </a:cxn>
                  <a:cxn ang="0">
                    <a:pos x="243" y="701"/>
                  </a:cxn>
                  <a:cxn ang="0">
                    <a:pos x="265" y="887"/>
                  </a:cxn>
                  <a:cxn ang="0">
                    <a:pos x="282" y="1066"/>
                  </a:cxn>
                  <a:cxn ang="0">
                    <a:pos x="293" y="1213"/>
                  </a:cxn>
                  <a:cxn ang="0">
                    <a:pos x="295" y="1291"/>
                  </a:cxn>
                  <a:cxn ang="0">
                    <a:pos x="290" y="1321"/>
                  </a:cxn>
                  <a:cxn ang="0">
                    <a:pos x="281" y="1329"/>
                  </a:cxn>
                  <a:cxn ang="0">
                    <a:pos x="266" y="1316"/>
                  </a:cxn>
                  <a:cxn ang="0">
                    <a:pos x="240" y="1261"/>
                  </a:cxn>
                  <a:cxn ang="0">
                    <a:pos x="206" y="1174"/>
                  </a:cxn>
                  <a:cxn ang="0">
                    <a:pos x="173" y="1080"/>
                  </a:cxn>
                  <a:cxn ang="0">
                    <a:pos x="145" y="975"/>
                  </a:cxn>
                  <a:cxn ang="0">
                    <a:pos x="116" y="866"/>
                  </a:cxn>
                  <a:cxn ang="0">
                    <a:pos x="91" y="754"/>
                  </a:cxn>
                  <a:cxn ang="0">
                    <a:pos x="59" y="587"/>
                  </a:cxn>
                  <a:cxn ang="0">
                    <a:pos x="25" y="373"/>
                  </a:cxn>
                  <a:cxn ang="0">
                    <a:pos x="9" y="235"/>
                  </a:cxn>
                  <a:cxn ang="0">
                    <a:pos x="3" y="155"/>
                  </a:cxn>
                  <a:cxn ang="0">
                    <a:pos x="0" y="90"/>
                  </a:cxn>
                  <a:cxn ang="0">
                    <a:pos x="1" y="40"/>
                  </a:cxn>
                  <a:cxn ang="0">
                    <a:pos x="8" y="10"/>
                  </a:cxn>
                  <a:cxn ang="0">
                    <a:pos x="18" y="0"/>
                  </a:cxn>
                </a:cxnLst>
                <a:rect l="0" t="0" r="r" b="b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7" name="Freeform 606"/>
              <p:cNvSpPr>
                <a:spLocks/>
              </p:cNvSpPr>
              <p:nvPr/>
            </p:nvSpPr>
            <p:spPr bwMode="auto">
              <a:xfrm>
                <a:off x="4036" y="2510"/>
                <a:ext cx="47" cy="284"/>
              </a:xfrm>
              <a:custGeom>
                <a:avLst/>
                <a:gdLst/>
                <a:ahLst/>
                <a:cxnLst>
                  <a:cxn ang="0">
                    <a:pos x="69" y="29"/>
                  </a:cxn>
                  <a:cxn ang="0">
                    <a:pos x="116" y="69"/>
                  </a:cxn>
                  <a:cxn ang="0">
                    <a:pos x="149" y="100"/>
                  </a:cxn>
                  <a:cxn ang="0">
                    <a:pos x="178" y="138"/>
                  </a:cxn>
                  <a:cxn ang="0">
                    <a:pos x="198" y="171"/>
                  </a:cxn>
                  <a:cxn ang="0">
                    <a:pos x="210" y="196"/>
                  </a:cxn>
                  <a:cxn ang="0">
                    <a:pos x="218" y="223"/>
                  </a:cxn>
                  <a:cxn ang="0">
                    <a:pos x="225" y="253"/>
                  </a:cxn>
                  <a:cxn ang="0">
                    <a:pos x="230" y="286"/>
                  </a:cxn>
                  <a:cxn ang="0">
                    <a:pos x="231" y="321"/>
                  </a:cxn>
                  <a:cxn ang="0">
                    <a:pos x="228" y="432"/>
                  </a:cxn>
                  <a:cxn ang="0">
                    <a:pos x="228" y="630"/>
                  </a:cxn>
                  <a:cxn ang="0">
                    <a:pos x="233" y="835"/>
                  </a:cxn>
                  <a:cxn ang="0">
                    <a:pos x="237" y="1030"/>
                  </a:cxn>
                  <a:cxn ang="0">
                    <a:pos x="240" y="1199"/>
                  </a:cxn>
                  <a:cxn ang="0">
                    <a:pos x="237" y="1302"/>
                  </a:cxn>
                  <a:cxn ang="0">
                    <a:pos x="233" y="1353"/>
                  </a:cxn>
                  <a:cxn ang="0">
                    <a:pos x="227" y="1390"/>
                  </a:cxn>
                  <a:cxn ang="0">
                    <a:pos x="217" y="1411"/>
                  </a:cxn>
                  <a:cxn ang="0">
                    <a:pos x="206" y="1414"/>
                  </a:cxn>
                  <a:cxn ang="0">
                    <a:pos x="190" y="1395"/>
                  </a:cxn>
                  <a:cxn ang="0">
                    <a:pos x="163" y="1339"/>
                  </a:cxn>
                  <a:cxn ang="0">
                    <a:pos x="131" y="1252"/>
                  </a:cxn>
                  <a:cxn ang="0">
                    <a:pos x="102" y="1152"/>
                  </a:cxn>
                  <a:cxn ang="0">
                    <a:pos x="77" y="1045"/>
                  </a:cxn>
                  <a:cxn ang="0">
                    <a:pos x="56" y="930"/>
                  </a:cxn>
                  <a:cxn ang="0">
                    <a:pos x="39" y="811"/>
                  </a:cxn>
                  <a:cxn ang="0">
                    <a:pos x="25" y="691"/>
                  </a:cxn>
                  <a:cxn ang="0">
                    <a:pos x="14" y="573"/>
                  </a:cxn>
                  <a:cxn ang="0">
                    <a:pos x="6" y="458"/>
                  </a:cxn>
                  <a:cxn ang="0">
                    <a:pos x="1" y="351"/>
                  </a:cxn>
                  <a:cxn ang="0">
                    <a:pos x="0" y="253"/>
                  </a:cxn>
                  <a:cxn ang="0">
                    <a:pos x="1" y="168"/>
                  </a:cxn>
                  <a:cxn ang="0">
                    <a:pos x="6" y="97"/>
                  </a:cxn>
                  <a:cxn ang="0">
                    <a:pos x="13" y="44"/>
                  </a:cxn>
                  <a:cxn ang="0">
                    <a:pos x="22" y="10"/>
                  </a:cxn>
                  <a:cxn ang="0">
                    <a:pos x="35" y="0"/>
                  </a:cxn>
                </a:cxnLst>
                <a:rect l="0" t="0" r="r" b="b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" name="Freeform 607"/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/>
                <a:ahLst/>
                <a:cxnLst>
                  <a:cxn ang="0">
                    <a:pos x="227" y="11"/>
                  </a:cxn>
                  <a:cxn ang="0">
                    <a:pos x="239" y="19"/>
                  </a:cxn>
                  <a:cxn ang="0">
                    <a:pos x="254" y="24"/>
                  </a:cxn>
                  <a:cxn ang="0">
                    <a:pos x="275" y="19"/>
                  </a:cxn>
                  <a:cxn ang="0">
                    <a:pos x="285" y="15"/>
                  </a:cxn>
                  <a:cxn ang="0">
                    <a:pos x="286" y="16"/>
                  </a:cxn>
                  <a:cxn ang="0">
                    <a:pos x="286" y="24"/>
                  </a:cxn>
                  <a:cxn ang="0">
                    <a:pos x="273" y="67"/>
                  </a:cxn>
                  <a:cxn ang="0">
                    <a:pos x="245" y="176"/>
                  </a:cxn>
                  <a:cxn ang="0">
                    <a:pos x="224" y="275"/>
                  </a:cxn>
                  <a:cxn ang="0">
                    <a:pos x="206" y="379"/>
                  </a:cxn>
                  <a:cxn ang="0">
                    <a:pos x="192" y="487"/>
                  </a:cxn>
                  <a:cxn ang="0">
                    <a:pos x="176" y="652"/>
                  </a:cxn>
                  <a:cxn ang="0">
                    <a:pos x="160" y="865"/>
                  </a:cxn>
                  <a:cxn ang="0">
                    <a:pos x="147" y="1053"/>
                  </a:cxn>
                  <a:cxn ang="0">
                    <a:pos x="139" y="1168"/>
                  </a:cxn>
                  <a:cxn ang="0">
                    <a:pos x="131" y="1228"/>
                  </a:cxn>
                  <a:cxn ang="0">
                    <a:pos x="122" y="1272"/>
                  </a:cxn>
                  <a:cxn ang="0">
                    <a:pos x="113" y="1298"/>
                  </a:cxn>
                  <a:cxn ang="0">
                    <a:pos x="99" y="1304"/>
                  </a:cxn>
                  <a:cxn ang="0">
                    <a:pos x="83" y="1288"/>
                  </a:cxn>
                  <a:cxn ang="0">
                    <a:pos x="56" y="1232"/>
                  </a:cxn>
                  <a:cxn ang="0">
                    <a:pos x="29" y="1145"/>
                  </a:cxn>
                  <a:cxn ang="0">
                    <a:pos x="11" y="1048"/>
                  </a:cxn>
                  <a:cxn ang="0">
                    <a:pos x="3" y="945"/>
                  </a:cxn>
                  <a:cxn ang="0">
                    <a:pos x="0" y="838"/>
                  </a:cxn>
                  <a:cxn ang="0">
                    <a:pos x="4" y="726"/>
                  </a:cxn>
                  <a:cxn ang="0">
                    <a:pos x="15" y="615"/>
                  </a:cxn>
                  <a:cxn ang="0">
                    <a:pos x="29" y="507"/>
                  </a:cxn>
                  <a:cxn ang="0">
                    <a:pos x="48" y="403"/>
                  </a:cxn>
                  <a:cxn ang="0">
                    <a:pos x="70" y="306"/>
                  </a:cxn>
                  <a:cxn ang="0">
                    <a:pos x="94" y="218"/>
                  </a:cxn>
                  <a:cxn ang="0">
                    <a:pos x="119" y="142"/>
                  </a:cxn>
                  <a:cxn ang="0">
                    <a:pos x="144" y="80"/>
                  </a:cxn>
                  <a:cxn ang="0">
                    <a:pos x="169" y="34"/>
                  </a:cxn>
                  <a:cxn ang="0">
                    <a:pos x="192" y="6"/>
                  </a:cxn>
                  <a:cxn ang="0">
                    <a:pos x="212" y="0"/>
                  </a:cxn>
                </a:cxnLst>
                <a:rect l="0" t="0" r="r" b="b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9" name="Freeform 608"/>
              <p:cNvSpPr>
                <a:spLocks/>
              </p:cNvSpPr>
              <p:nvPr/>
            </p:nvSpPr>
            <p:spPr bwMode="auto">
              <a:xfrm>
                <a:off x="3879" y="2447"/>
                <a:ext cx="63" cy="255"/>
              </a:xfrm>
              <a:custGeom>
                <a:avLst/>
                <a:gdLst/>
                <a:ahLst/>
                <a:cxnLst>
                  <a:cxn ang="0">
                    <a:pos x="236" y="8"/>
                  </a:cxn>
                  <a:cxn ang="0">
                    <a:pos x="255" y="8"/>
                  </a:cxn>
                  <a:cxn ang="0">
                    <a:pos x="275" y="5"/>
                  </a:cxn>
                  <a:cxn ang="0">
                    <a:pos x="292" y="3"/>
                  </a:cxn>
                  <a:cxn ang="0">
                    <a:pos x="302" y="4"/>
                  </a:cxn>
                  <a:cxn ang="0">
                    <a:pos x="307" y="8"/>
                  </a:cxn>
                  <a:cxn ang="0">
                    <a:pos x="311" y="14"/>
                  </a:cxn>
                  <a:cxn ang="0">
                    <a:pos x="311" y="24"/>
                  </a:cxn>
                  <a:cxn ang="0">
                    <a:pos x="307" y="46"/>
                  </a:cxn>
                  <a:cxn ang="0">
                    <a:pos x="291" y="95"/>
                  </a:cxn>
                  <a:cxn ang="0">
                    <a:pos x="260" y="171"/>
                  </a:cxn>
                  <a:cxn ang="0">
                    <a:pos x="229" y="265"/>
                  </a:cxn>
                  <a:cxn ang="0">
                    <a:pos x="203" y="366"/>
                  </a:cxn>
                  <a:cxn ang="0">
                    <a:pos x="180" y="472"/>
                  </a:cxn>
                  <a:cxn ang="0">
                    <a:pos x="163" y="579"/>
                  </a:cxn>
                  <a:cxn ang="0">
                    <a:pos x="148" y="687"/>
                  </a:cxn>
                  <a:cxn ang="0">
                    <a:pos x="130" y="843"/>
                  </a:cxn>
                  <a:cxn ang="0">
                    <a:pos x="113" y="1029"/>
                  </a:cxn>
                  <a:cxn ang="0">
                    <a:pos x="99" y="1176"/>
                  </a:cxn>
                  <a:cxn ang="0">
                    <a:pos x="88" y="1247"/>
                  </a:cxn>
                  <a:cxn ang="0">
                    <a:pos x="78" y="1273"/>
                  </a:cxn>
                  <a:cxn ang="0">
                    <a:pos x="68" y="1279"/>
                  </a:cxn>
                  <a:cxn ang="0">
                    <a:pos x="54" y="1262"/>
                  </a:cxn>
                  <a:cxn ang="0">
                    <a:pos x="34" y="1210"/>
                  </a:cxn>
                  <a:cxn ang="0">
                    <a:pos x="15" y="1130"/>
                  </a:cxn>
                  <a:cxn ang="0">
                    <a:pos x="4" y="1040"/>
                  </a:cxn>
                  <a:cxn ang="0">
                    <a:pos x="0" y="942"/>
                  </a:cxn>
                  <a:cxn ang="0">
                    <a:pos x="2" y="839"/>
                  </a:cxn>
                  <a:cxn ang="0">
                    <a:pos x="8" y="733"/>
                  </a:cxn>
                  <a:cxn ang="0">
                    <a:pos x="19" y="624"/>
                  </a:cxn>
                  <a:cxn ang="0">
                    <a:pos x="34" y="518"/>
                  </a:cxn>
                  <a:cxn ang="0">
                    <a:pos x="52" y="416"/>
                  </a:cxn>
                  <a:cxn ang="0">
                    <a:pos x="73" y="320"/>
                  </a:cxn>
                  <a:cxn ang="0">
                    <a:pos x="95" y="231"/>
                  </a:cxn>
                  <a:cxn ang="0">
                    <a:pos x="120" y="155"/>
                  </a:cxn>
                  <a:cxn ang="0">
                    <a:pos x="145" y="90"/>
                  </a:cxn>
                  <a:cxn ang="0">
                    <a:pos x="170" y="41"/>
                  </a:cxn>
                  <a:cxn ang="0">
                    <a:pos x="194" y="11"/>
                  </a:cxn>
                  <a:cxn ang="0">
                    <a:pos x="218" y="0"/>
                  </a:cxn>
                </a:cxnLst>
                <a:rect l="0" t="0" r="r" b="b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" name="Freeform 609"/>
              <p:cNvSpPr>
                <a:spLocks/>
              </p:cNvSpPr>
              <p:nvPr/>
            </p:nvSpPr>
            <p:spPr bwMode="auto">
              <a:xfrm>
                <a:off x="1541" y="1359"/>
                <a:ext cx="131" cy="26"/>
              </a:xfrm>
              <a:custGeom>
                <a:avLst/>
                <a:gdLst/>
                <a:ahLst/>
                <a:cxnLst>
                  <a:cxn ang="0">
                    <a:pos x="182" y="15"/>
                  </a:cxn>
                  <a:cxn ang="0">
                    <a:pos x="256" y="10"/>
                  </a:cxn>
                  <a:cxn ang="0">
                    <a:pos x="337" y="1"/>
                  </a:cxn>
                  <a:cxn ang="0">
                    <a:pos x="401" y="0"/>
                  </a:cxn>
                  <a:cxn ang="0">
                    <a:pos x="446" y="7"/>
                  </a:cxn>
                  <a:cxn ang="0">
                    <a:pos x="498" y="23"/>
                  </a:cxn>
                  <a:cxn ang="0">
                    <a:pos x="565" y="51"/>
                  </a:cxn>
                  <a:cxn ang="0">
                    <a:pos x="619" y="77"/>
                  </a:cxn>
                  <a:cxn ang="0">
                    <a:pos x="636" y="91"/>
                  </a:cxn>
                  <a:cxn ang="0">
                    <a:pos x="648" y="106"/>
                  </a:cxn>
                  <a:cxn ang="0">
                    <a:pos x="651" y="120"/>
                  </a:cxn>
                  <a:cxn ang="0">
                    <a:pos x="648" y="131"/>
                  </a:cxn>
                  <a:cxn ang="0">
                    <a:pos x="635" y="137"/>
                  </a:cxn>
                  <a:cxn ang="0">
                    <a:pos x="615" y="137"/>
                  </a:cxn>
                  <a:cxn ang="0">
                    <a:pos x="585" y="128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1" y="106"/>
                  </a:cxn>
                  <a:cxn ang="0">
                    <a:pos x="417" y="116"/>
                  </a:cxn>
                  <a:cxn ang="0">
                    <a:pos x="366" y="127"/>
                  </a:cxn>
                  <a:cxn ang="0">
                    <a:pos x="322" y="131"/>
                  </a:cxn>
                  <a:cxn ang="0">
                    <a:pos x="217" y="126"/>
                  </a:cxn>
                  <a:cxn ang="0">
                    <a:pos x="125" y="116"/>
                  </a:cxn>
                  <a:cxn ang="0">
                    <a:pos x="79" y="108"/>
                  </a:cxn>
                  <a:cxn ang="0">
                    <a:pos x="45" y="101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3"/>
                  </a:cxn>
                  <a:cxn ang="0">
                    <a:pos x="9" y="53"/>
                  </a:cxn>
                  <a:cxn ang="0">
                    <a:pos x="29" y="41"/>
                  </a:cxn>
                  <a:cxn ang="0">
                    <a:pos x="69" y="27"/>
                  </a:cxn>
                  <a:cxn ang="0">
                    <a:pos x="115" y="19"/>
                  </a:cxn>
                </a:cxnLst>
                <a:rect l="0" t="0" r="r" b="b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1" name="Freeform 610"/>
              <p:cNvSpPr>
                <a:spLocks/>
              </p:cNvSpPr>
              <p:nvPr/>
            </p:nvSpPr>
            <p:spPr bwMode="auto">
              <a:xfrm>
                <a:off x="1436" y="1293"/>
                <a:ext cx="128" cy="26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6" y="12"/>
                  </a:cxn>
                  <a:cxn ang="0">
                    <a:pos x="312" y="5"/>
                  </a:cxn>
                  <a:cxn ang="0">
                    <a:pos x="358" y="0"/>
                  </a:cxn>
                  <a:cxn ang="0">
                    <a:pos x="401" y="0"/>
                  </a:cxn>
                  <a:cxn ang="0">
                    <a:pos x="446" y="6"/>
                  </a:cxn>
                  <a:cxn ang="0">
                    <a:pos x="499" y="22"/>
                  </a:cxn>
                  <a:cxn ang="0">
                    <a:pos x="569" y="51"/>
                  </a:cxn>
                  <a:cxn ang="0">
                    <a:pos x="622" y="76"/>
                  </a:cxn>
                  <a:cxn ang="0">
                    <a:pos x="638" y="90"/>
                  </a:cxn>
                  <a:cxn ang="0">
                    <a:pos x="648" y="105"/>
                  </a:cxn>
                  <a:cxn ang="0">
                    <a:pos x="652" y="119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4" y="136"/>
                  </a:cxn>
                  <a:cxn ang="0">
                    <a:pos x="585" y="129"/>
                  </a:cxn>
                  <a:cxn ang="0">
                    <a:pos x="548" y="112"/>
                  </a:cxn>
                  <a:cxn ang="0">
                    <a:pos x="516" y="104"/>
                  </a:cxn>
                  <a:cxn ang="0">
                    <a:pos x="487" y="102"/>
                  </a:cxn>
                  <a:cxn ang="0">
                    <a:pos x="459" y="107"/>
                  </a:cxn>
                  <a:cxn ang="0">
                    <a:pos x="418" y="119"/>
                  </a:cxn>
                  <a:cxn ang="0">
                    <a:pos x="367" y="129"/>
                  </a:cxn>
                  <a:cxn ang="0">
                    <a:pos x="325" y="131"/>
                  </a:cxn>
                  <a:cxn ang="0">
                    <a:pos x="221" y="126"/>
                  </a:cxn>
                  <a:cxn ang="0">
                    <a:pos x="128" y="116"/>
                  </a:cxn>
                  <a:cxn ang="0">
                    <a:pos x="81" y="109"/>
                  </a:cxn>
                  <a:cxn ang="0">
                    <a:pos x="46" y="100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9" y="42"/>
                  </a:cxn>
                  <a:cxn ang="0">
                    <a:pos x="69" y="30"/>
                  </a:cxn>
                  <a:cxn ang="0">
                    <a:pos x="114" y="22"/>
                  </a:cxn>
                </a:cxnLst>
                <a:rect l="0" t="0" r="r" b="b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" name="Freeform 611"/>
              <p:cNvSpPr>
                <a:spLocks/>
              </p:cNvSpPr>
              <p:nvPr/>
            </p:nvSpPr>
            <p:spPr bwMode="auto">
              <a:xfrm>
                <a:off x="1629" y="1405"/>
                <a:ext cx="133" cy="29"/>
              </a:xfrm>
              <a:custGeom>
                <a:avLst/>
                <a:gdLst/>
                <a:ahLst/>
                <a:cxnLst>
                  <a:cxn ang="0">
                    <a:pos x="182" y="20"/>
                  </a:cxn>
                  <a:cxn ang="0">
                    <a:pos x="255" y="12"/>
                  </a:cxn>
                  <a:cxn ang="0">
                    <a:pos x="311" y="6"/>
                  </a:cxn>
                  <a:cxn ang="0">
                    <a:pos x="358" y="1"/>
                  </a:cxn>
                  <a:cxn ang="0">
                    <a:pos x="400" y="1"/>
                  </a:cxn>
                  <a:cxn ang="0">
                    <a:pos x="445" y="7"/>
                  </a:cxn>
                  <a:cxn ang="0">
                    <a:pos x="499" y="24"/>
                  </a:cxn>
                  <a:cxn ang="0">
                    <a:pos x="569" y="51"/>
                  </a:cxn>
                  <a:cxn ang="0">
                    <a:pos x="621" y="77"/>
                  </a:cxn>
                  <a:cxn ang="0">
                    <a:pos x="637" y="91"/>
                  </a:cxn>
                  <a:cxn ang="0">
                    <a:pos x="647" y="106"/>
                  </a:cxn>
                  <a:cxn ang="0">
                    <a:pos x="651" y="120"/>
                  </a:cxn>
                  <a:cxn ang="0">
                    <a:pos x="647" y="131"/>
                  </a:cxn>
                  <a:cxn ang="0">
                    <a:pos x="635" y="137"/>
                  </a:cxn>
                  <a:cxn ang="0">
                    <a:pos x="613" y="137"/>
                  </a:cxn>
                  <a:cxn ang="0">
                    <a:pos x="585" y="128"/>
                  </a:cxn>
                  <a:cxn ang="0">
                    <a:pos x="547" y="112"/>
                  </a:cxn>
                  <a:cxn ang="0">
                    <a:pos x="515" y="104"/>
                  </a:cxn>
                  <a:cxn ang="0">
                    <a:pos x="486" y="102"/>
                  </a:cxn>
                  <a:cxn ang="0">
                    <a:pos x="459" y="106"/>
                  </a:cxn>
                  <a:cxn ang="0">
                    <a:pos x="418" y="116"/>
                  </a:cxn>
                  <a:cxn ang="0">
                    <a:pos x="366" y="127"/>
                  </a:cxn>
                  <a:cxn ang="0">
                    <a:pos x="324" y="131"/>
                  </a:cxn>
                  <a:cxn ang="0">
                    <a:pos x="219" y="126"/>
                  </a:cxn>
                  <a:cxn ang="0">
                    <a:pos x="127" y="117"/>
                  </a:cxn>
                  <a:cxn ang="0">
                    <a:pos x="81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2"/>
                  </a:cxn>
                  <a:cxn ang="0">
                    <a:pos x="0" y="74"/>
                  </a:cxn>
                  <a:cxn ang="0">
                    <a:pos x="1" y="64"/>
                  </a:cxn>
                  <a:cxn ang="0">
                    <a:pos x="8" y="55"/>
                  </a:cxn>
                  <a:cxn ang="0">
                    <a:pos x="28" y="42"/>
                  </a:cxn>
                  <a:cxn ang="0">
                    <a:pos x="68" y="30"/>
                  </a:cxn>
                  <a:cxn ang="0">
                    <a:pos x="113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3" name="Freeform 612"/>
              <p:cNvSpPr>
                <a:spLocks/>
              </p:cNvSpPr>
              <p:nvPr/>
            </p:nvSpPr>
            <p:spPr bwMode="auto">
              <a:xfrm>
                <a:off x="1705" y="1471"/>
                <a:ext cx="133" cy="26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5" y="12"/>
                  </a:cxn>
                  <a:cxn ang="0">
                    <a:pos x="312" y="5"/>
                  </a:cxn>
                  <a:cxn ang="0">
                    <a:pos x="358" y="1"/>
                  </a:cxn>
                  <a:cxn ang="0">
                    <a:pos x="401" y="1"/>
                  </a:cxn>
                  <a:cxn ang="0">
                    <a:pos x="446" y="9"/>
                  </a:cxn>
                  <a:cxn ang="0">
                    <a:pos x="499" y="25"/>
                  </a:cxn>
                  <a:cxn ang="0">
                    <a:pos x="569" y="55"/>
                  </a:cxn>
                  <a:cxn ang="0">
                    <a:pos x="622" y="81"/>
                  </a:cxn>
                  <a:cxn ang="0">
                    <a:pos x="638" y="95"/>
                  </a:cxn>
                  <a:cxn ang="0">
                    <a:pos x="648" y="109"/>
                  </a:cxn>
                  <a:cxn ang="0">
                    <a:pos x="651" y="122"/>
                  </a:cxn>
                  <a:cxn ang="0">
                    <a:pos x="646" y="132"/>
                  </a:cxn>
                  <a:cxn ang="0">
                    <a:pos x="635" y="137"/>
                  </a:cxn>
                  <a:cxn ang="0">
                    <a:pos x="614" y="137"/>
                  </a:cxn>
                  <a:cxn ang="0">
                    <a:pos x="585" y="127"/>
                  </a:cxn>
                  <a:cxn ang="0">
                    <a:pos x="548" y="112"/>
                  </a:cxn>
                  <a:cxn ang="0">
                    <a:pos x="515" y="104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19" y="119"/>
                  </a:cxn>
                  <a:cxn ang="0">
                    <a:pos x="368" y="129"/>
                  </a:cxn>
                  <a:cxn ang="0">
                    <a:pos x="326" y="131"/>
                  </a:cxn>
                  <a:cxn ang="0">
                    <a:pos x="220" y="125"/>
                  </a:cxn>
                  <a:cxn ang="0">
                    <a:pos x="127" y="116"/>
                  </a:cxn>
                  <a:cxn ang="0">
                    <a:pos x="80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4"/>
                  </a:cxn>
                  <a:cxn ang="0">
                    <a:pos x="0" y="75"/>
                  </a:cxn>
                  <a:cxn ang="0">
                    <a:pos x="1" y="65"/>
                  </a:cxn>
                  <a:cxn ang="0">
                    <a:pos x="8" y="56"/>
                  </a:cxn>
                  <a:cxn ang="0">
                    <a:pos x="29" y="45"/>
                  </a:cxn>
                  <a:cxn ang="0">
                    <a:pos x="67" y="31"/>
                  </a:cxn>
                  <a:cxn ang="0">
                    <a:pos x="114" y="22"/>
                  </a:cxn>
                </a:cxnLst>
                <a:rect l="0" t="0" r="r" b="b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4" name="Freeform 613"/>
              <p:cNvSpPr>
                <a:spLocks/>
              </p:cNvSpPr>
              <p:nvPr/>
            </p:nvSpPr>
            <p:spPr bwMode="auto">
              <a:xfrm>
                <a:off x="1783" y="1529"/>
                <a:ext cx="131" cy="34"/>
              </a:xfrm>
              <a:custGeom>
                <a:avLst/>
                <a:gdLst/>
                <a:ahLst/>
                <a:cxnLst>
                  <a:cxn ang="0">
                    <a:pos x="180" y="18"/>
                  </a:cxn>
                  <a:cxn ang="0">
                    <a:pos x="253" y="11"/>
                  </a:cxn>
                  <a:cxn ang="0">
                    <a:pos x="311" y="5"/>
                  </a:cxn>
                  <a:cxn ang="0">
                    <a:pos x="357" y="0"/>
                  </a:cxn>
                  <a:cxn ang="0">
                    <a:pos x="399" y="1"/>
                  </a:cxn>
                  <a:cxn ang="0">
                    <a:pos x="444" y="9"/>
                  </a:cxn>
                  <a:cxn ang="0">
                    <a:pos x="498" y="25"/>
                  </a:cxn>
                  <a:cxn ang="0">
                    <a:pos x="568" y="54"/>
                  </a:cxn>
                  <a:cxn ang="0">
                    <a:pos x="620" y="80"/>
                  </a:cxn>
                  <a:cxn ang="0">
                    <a:pos x="636" y="93"/>
                  </a:cxn>
                  <a:cxn ang="0">
                    <a:pos x="648" y="108"/>
                  </a:cxn>
                  <a:cxn ang="0">
                    <a:pos x="651" y="120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5" y="135"/>
                  </a:cxn>
                  <a:cxn ang="0">
                    <a:pos x="584" y="126"/>
                  </a:cxn>
                  <a:cxn ang="0">
                    <a:pos x="546" y="110"/>
                  </a:cxn>
                  <a:cxn ang="0">
                    <a:pos x="514" y="101"/>
                  </a:cxn>
                  <a:cxn ang="0">
                    <a:pos x="487" y="100"/>
                  </a:cxn>
                  <a:cxn ang="0">
                    <a:pos x="459" y="105"/>
                  </a:cxn>
                  <a:cxn ang="0">
                    <a:pos x="418" y="116"/>
                  </a:cxn>
                  <a:cxn ang="0">
                    <a:pos x="367" y="126"/>
                  </a:cxn>
                  <a:cxn ang="0">
                    <a:pos x="324" y="129"/>
                  </a:cxn>
                  <a:cxn ang="0">
                    <a:pos x="220" y="124"/>
                  </a:cxn>
                  <a:cxn ang="0">
                    <a:pos x="127" y="115"/>
                  </a:cxn>
                  <a:cxn ang="0">
                    <a:pos x="81" y="108"/>
                  </a:cxn>
                  <a:cxn ang="0">
                    <a:pos x="46" y="99"/>
                  </a:cxn>
                  <a:cxn ang="0">
                    <a:pos x="22" y="91"/>
                  </a:cxn>
                  <a:cxn ang="0">
                    <a:pos x="7" y="81"/>
                  </a:cxn>
                  <a:cxn ang="0">
                    <a:pos x="0" y="73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7" y="43"/>
                  </a:cxn>
                  <a:cxn ang="0">
                    <a:pos x="67" y="30"/>
                  </a:cxn>
                  <a:cxn ang="0">
                    <a:pos x="112" y="21"/>
                  </a:cxn>
                </a:cxnLst>
                <a:rect l="0" t="0" r="r" b="b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" name="Freeform 614"/>
              <p:cNvSpPr>
                <a:spLocks/>
              </p:cNvSpPr>
              <p:nvPr/>
            </p:nvSpPr>
            <p:spPr bwMode="auto">
              <a:xfrm>
                <a:off x="1859" y="1595"/>
                <a:ext cx="133" cy="26"/>
              </a:xfrm>
              <a:custGeom>
                <a:avLst/>
                <a:gdLst/>
                <a:ahLst/>
                <a:cxnLst>
                  <a:cxn ang="0">
                    <a:pos x="182" y="18"/>
                  </a:cxn>
                  <a:cxn ang="0">
                    <a:pos x="256" y="12"/>
                  </a:cxn>
                  <a:cxn ang="0">
                    <a:pos x="313" y="5"/>
                  </a:cxn>
                  <a:cxn ang="0">
                    <a:pos x="359" y="0"/>
                  </a:cxn>
                  <a:cxn ang="0">
                    <a:pos x="402" y="1"/>
                  </a:cxn>
                  <a:cxn ang="0">
                    <a:pos x="447" y="7"/>
                  </a:cxn>
                  <a:cxn ang="0">
                    <a:pos x="500" y="25"/>
                  </a:cxn>
                  <a:cxn ang="0">
                    <a:pos x="569" y="55"/>
                  </a:cxn>
                  <a:cxn ang="0">
                    <a:pos x="623" y="81"/>
                  </a:cxn>
                  <a:cxn ang="0">
                    <a:pos x="639" y="95"/>
                  </a:cxn>
                  <a:cxn ang="0">
                    <a:pos x="649" y="108"/>
                  </a:cxn>
                  <a:cxn ang="0">
                    <a:pos x="651" y="121"/>
                  </a:cxn>
                  <a:cxn ang="0">
                    <a:pos x="648" y="132"/>
                  </a:cxn>
                  <a:cxn ang="0">
                    <a:pos x="635" y="137"/>
                  </a:cxn>
                  <a:cxn ang="0">
                    <a:pos x="615" y="136"/>
                  </a:cxn>
                  <a:cxn ang="0">
                    <a:pos x="585" y="127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21" y="117"/>
                  </a:cxn>
                  <a:cxn ang="0">
                    <a:pos x="369" y="128"/>
                  </a:cxn>
                  <a:cxn ang="0">
                    <a:pos x="326" y="131"/>
                  </a:cxn>
                  <a:cxn ang="0">
                    <a:pos x="221" y="125"/>
                  </a:cxn>
                  <a:cxn ang="0">
                    <a:pos x="127" y="116"/>
                  </a:cxn>
                  <a:cxn ang="0">
                    <a:pos x="81" y="108"/>
                  </a:cxn>
                  <a:cxn ang="0">
                    <a:pos x="46" y="101"/>
                  </a:cxn>
                  <a:cxn ang="0">
                    <a:pos x="22" y="92"/>
                  </a:cxn>
                  <a:cxn ang="0">
                    <a:pos x="8" y="83"/>
                  </a:cxn>
                  <a:cxn ang="0">
                    <a:pos x="1" y="73"/>
                  </a:cxn>
                  <a:cxn ang="0">
                    <a:pos x="1" y="65"/>
                  </a:cxn>
                  <a:cxn ang="0">
                    <a:pos x="9" y="56"/>
                  </a:cxn>
                  <a:cxn ang="0">
                    <a:pos x="29" y="45"/>
                  </a:cxn>
                  <a:cxn ang="0">
                    <a:pos x="69" y="31"/>
                  </a:cxn>
                  <a:cxn ang="0">
                    <a:pos x="115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" name="Freeform 615"/>
            <p:cNvSpPr>
              <a:spLocks/>
            </p:cNvSpPr>
            <p:nvPr/>
          </p:nvSpPr>
          <p:spPr bwMode="auto">
            <a:xfrm>
              <a:off x="1919" y="1669"/>
              <a:ext cx="133" cy="32"/>
            </a:xfrm>
            <a:custGeom>
              <a:avLst/>
              <a:gdLst/>
              <a:ahLst/>
              <a:cxnLst>
                <a:cxn ang="0">
                  <a:pos x="182" y="19"/>
                </a:cxn>
                <a:cxn ang="0">
                  <a:pos x="256" y="13"/>
                </a:cxn>
                <a:cxn ang="0">
                  <a:pos x="312" y="5"/>
                </a:cxn>
                <a:cxn ang="0">
                  <a:pos x="358" y="0"/>
                </a:cxn>
                <a:cxn ang="0">
                  <a:pos x="401" y="0"/>
                </a:cxn>
                <a:cxn ang="0">
                  <a:pos x="444" y="8"/>
                </a:cxn>
                <a:cxn ang="0">
                  <a:pos x="497" y="25"/>
                </a:cxn>
                <a:cxn ang="0">
                  <a:pos x="565" y="55"/>
                </a:cxn>
                <a:cxn ang="0">
                  <a:pos x="618" y="82"/>
                </a:cxn>
                <a:cxn ang="0">
                  <a:pos x="639" y="98"/>
                </a:cxn>
                <a:cxn ang="0">
                  <a:pos x="655" y="115"/>
                </a:cxn>
                <a:cxn ang="0">
                  <a:pos x="665" y="131"/>
                </a:cxn>
                <a:cxn ang="0">
                  <a:pos x="668" y="146"/>
                </a:cxn>
                <a:cxn ang="0">
                  <a:pos x="664" y="155"/>
                </a:cxn>
                <a:cxn ang="0">
                  <a:pos x="659" y="158"/>
                </a:cxn>
                <a:cxn ang="0">
                  <a:pos x="646" y="159"/>
                </a:cxn>
                <a:cxn ang="0">
                  <a:pos x="619" y="153"/>
                </a:cxn>
                <a:cxn ang="0">
                  <a:pos x="582" y="136"/>
                </a:cxn>
                <a:cxn ang="0">
                  <a:pos x="545" y="125"/>
                </a:cxn>
                <a:cxn ang="0">
                  <a:pos x="512" y="122"/>
                </a:cxn>
                <a:cxn ang="0">
                  <a:pos x="478" y="122"/>
                </a:cxn>
                <a:cxn ang="0">
                  <a:pos x="427" y="127"/>
                </a:cxn>
                <a:cxn ang="0">
                  <a:pos x="367" y="130"/>
                </a:cxn>
                <a:cxn ang="0">
                  <a:pos x="321" y="131"/>
                </a:cxn>
                <a:cxn ang="0">
                  <a:pos x="216" y="125"/>
                </a:cxn>
                <a:cxn ang="0">
                  <a:pos x="125" y="117"/>
                </a:cxn>
                <a:cxn ang="0">
                  <a:pos x="79" y="109"/>
                </a:cxn>
                <a:cxn ang="0">
                  <a:pos x="44" y="102"/>
                </a:cxn>
                <a:cxn ang="0">
                  <a:pos x="20" y="93"/>
                </a:cxn>
                <a:cxn ang="0">
                  <a:pos x="6" y="84"/>
                </a:cxn>
                <a:cxn ang="0">
                  <a:pos x="0" y="74"/>
                </a:cxn>
                <a:cxn ang="0">
                  <a:pos x="1" y="65"/>
                </a:cxn>
                <a:cxn ang="0">
                  <a:pos x="9" y="57"/>
                </a:cxn>
                <a:cxn ang="0">
                  <a:pos x="29" y="44"/>
                </a:cxn>
                <a:cxn ang="0">
                  <a:pos x="69" y="32"/>
                </a:cxn>
                <a:cxn ang="0">
                  <a:pos x="115" y="23"/>
                </a:cxn>
              </a:cxnLst>
              <a:rect l="0" t="0" r="r" b="b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616"/>
            <p:cNvSpPr>
              <a:spLocks/>
            </p:cNvSpPr>
            <p:nvPr/>
          </p:nvSpPr>
          <p:spPr bwMode="auto">
            <a:xfrm>
              <a:off x="1958" y="1761"/>
              <a:ext cx="141" cy="26"/>
            </a:xfrm>
            <a:custGeom>
              <a:avLst/>
              <a:gdLst/>
              <a:ahLst/>
              <a:cxnLst>
                <a:cxn ang="0">
                  <a:pos x="231" y="14"/>
                </a:cxn>
                <a:cxn ang="0">
                  <a:pos x="303" y="18"/>
                </a:cxn>
                <a:cxn ang="0">
                  <a:pos x="383" y="13"/>
                </a:cxn>
                <a:cxn ang="0">
                  <a:pos x="448" y="5"/>
                </a:cxn>
                <a:cxn ang="0">
                  <a:pos x="493" y="7"/>
                </a:cxn>
                <a:cxn ang="0">
                  <a:pos x="547" y="18"/>
                </a:cxn>
                <a:cxn ang="0">
                  <a:pos x="615" y="43"/>
                </a:cxn>
                <a:cxn ang="0">
                  <a:pos x="668" y="68"/>
                </a:cxn>
                <a:cxn ang="0">
                  <a:pos x="685" y="82"/>
                </a:cxn>
                <a:cxn ang="0">
                  <a:pos x="696" y="95"/>
                </a:cxn>
                <a:cxn ang="0">
                  <a:pos x="700" y="109"/>
                </a:cxn>
                <a:cxn ang="0">
                  <a:pos x="696" y="119"/>
                </a:cxn>
                <a:cxn ang="0">
                  <a:pos x="685" y="124"/>
                </a:cxn>
                <a:cxn ang="0">
                  <a:pos x="664" y="124"/>
                </a:cxn>
                <a:cxn ang="0">
                  <a:pos x="635" y="115"/>
                </a:cxn>
                <a:cxn ang="0">
                  <a:pos x="598" y="99"/>
                </a:cxn>
                <a:cxn ang="0">
                  <a:pos x="564" y="90"/>
                </a:cxn>
                <a:cxn ang="0">
                  <a:pos x="534" y="89"/>
                </a:cxn>
                <a:cxn ang="0">
                  <a:pos x="508" y="93"/>
                </a:cxn>
                <a:cxn ang="0">
                  <a:pos x="466" y="105"/>
                </a:cxn>
                <a:cxn ang="0">
                  <a:pos x="414" y="115"/>
                </a:cxn>
                <a:cxn ang="0">
                  <a:pos x="371" y="118"/>
                </a:cxn>
                <a:cxn ang="0">
                  <a:pos x="303" y="114"/>
                </a:cxn>
                <a:cxn ang="0">
                  <a:pos x="230" y="108"/>
                </a:cxn>
                <a:cxn ang="0">
                  <a:pos x="166" y="100"/>
                </a:cxn>
                <a:cxn ang="0">
                  <a:pos x="114" y="90"/>
                </a:cxn>
                <a:cxn ang="0">
                  <a:pos x="73" y="80"/>
                </a:cxn>
                <a:cxn ang="0">
                  <a:pos x="40" y="69"/>
                </a:cxn>
                <a:cxn ang="0">
                  <a:pos x="18" y="58"/>
                </a:cxn>
                <a:cxn ang="0">
                  <a:pos x="5" y="45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14" y="15"/>
                </a:cxn>
                <a:cxn ang="0">
                  <a:pos x="31" y="8"/>
                </a:cxn>
                <a:cxn ang="0">
                  <a:pos x="56" y="3"/>
                </a:cxn>
                <a:cxn ang="0">
                  <a:pos x="86" y="0"/>
                </a:cxn>
                <a:cxn ang="0">
                  <a:pos x="122" y="0"/>
                </a:cxn>
                <a:cxn ang="0">
                  <a:pos x="165" y="4"/>
                </a:cxn>
              </a:cxnLst>
              <a:rect l="0" t="0" r="r" b="b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617"/>
            <p:cNvSpPr>
              <a:spLocks/>
            </p:cNvSpPr>
            <p:nvPr/>
          </p:nvSpPr>
          <p:spPr bwMode="auto">
            <a:xfrm>
              <a:off x="1282" y="1222"/>
              <a:ext cx="196" cy="52"/>
            </a:xfrm>
            <a:custGeom>
              <a:avLst/>
              <a:gdLst/>
              <a:ahLst/>
              <a:cxnLst>
                <a:cxn ang="0">
                  <a:pos x="159" y="22"/>
                </a:cxn>
                <a:cxn ang="0">
                  <a:pos x="238" y="38"/>
                </a:cxn>
                <a:cxn ang="0">
                  <a:pos x="334" y="58"/>
                </a:cxn>
                <a:cxn ang="0">
                  <a:pos x="440" y="80"/>
                </a:cxn>
                <a:cxn ang="0">
                  <a:pos x="550" y="104"/>
                </a:cxn>
                <a:cxn ang="0">
                  <a:pos x="657" y="129"/>
                </a:cxn>
                <a:cxn ang="0">
                  <a:pos x="756" y="153"/>
                </a:cxn>
                <a:cxn ang="0">
                  <a:pos x="799" y="164"/>
                </a:cxn>
                <a:cxn ang="0">
                  <a:pos x="839" y="175"/>
                </a:cxn>
                <a:cxn ang="0">
                  <a:pos x="873" y="185"/>
                </a:cxn>
                <a:cxn ang="0">
                  <a:pos x="901" y="195"/>
                </a:cxn>
                <a:cxn ang="0">
                  <a:pos x="922" y="204"/>
                </a:cxn>
                <a:cxn ang="0">
                  <a:pos x="940" y="212"/>
                </a:cxn>
                <a:cxn ang="0">
                  <a:pos x="955" y="221"/>
                </a:cxn>
                <a:cxn ang="0">
                  <a:pos x="968" y="229"/>
                </a:cxn>
                <a:cxn ang="0">
                  <a:pos x="977" y="235"/>
                </a:cxn>
                <a:cxn ang="0">
                  <a:pos x="983" y="240"/>
                </a:cxn>
                <a:cxn ang="0">
                  <a:pos x="984" y="242"/>
                </a:cxn>
                <a:cxn ang="0">
                  <a:pos x="985" y="245"/>
                </a:cxn>
                <a:cxn ang="0">
                  <a:pos x="985" y="247"/>
                </a:cxn>
                <a:cxn ang="0">
                  <a:pos x="985" y="249"/>
                </a:cxn>
                <a:cxn ang="0">
                  <a:pos x="983" y="252"/>
                </a:cxn>
                <a:cxn ang="0">
                  <a:pos x="977" y="255"/>
                </a:cxn>
                <a:cxn ang="0">
                  <a:pos x="968" y="257"/>
                </a:cxn>
                <a:cxn ang="0">
                  <a:pos x="957" y="259"/>
                </a:cxn>
                <a:cxn ang="0">
                  <a:pos x="927" y="260"/>
                </a:cxn>
                <a:cxn ang="0">
                  <a:pos x="886" y="259"/>
                </a:cxn>
                <a:cxn ang="0">
                  <a:pos x="843" y="257"/>
                </a:cxn>
                <a:cxn ang="0">
                  <a:pos x="804" y="255"/>
                </a:cxn>
                <a:cxn ang="0">
                  <a:pos x="768" y="252"/>
                </a:cxn>
                <a:cxn ang="0">
                  <a:pos x="732" y="250"/>
                </a:cxn>
                <a:cxn ang="0">
                  <a:pos x="692" y="245"/>
                </a:cxn>
                <a:cxn ang="0">
                  <a:pos x="645" y="237"/>
                </a:cxn>
                <a:cxn ang="0">
                  <a:pos x="589" y="227"/>
                </a:cxn>
                <a:cxn ang="0">
                  <a:pos x="520" y="214"/>
                </a:cxn>
                <a:cxn ang="0">
                  <a:pos x="479" y="204"/>
                </a:cxn>
                <a:cxn ang="0">
                  <a:pos x="429" y="189"/>
                </a:cxn>
                <a:cxn ang="0">
                  <a:pos x="375" y="171"/>
                </a:cxn>
                <a:cxn ang="0">
                  <a:pos x="318" y="153"/>
                </a:cxn>
                <a:cxn ang="0">
                  <a:pos x="259" y="131"/>
                </a:cxn>
                <a:cxn ang="0">
                  <a:pos x="202" y="109"/>
                </a:cxn>
                <a:cxn ang="0">
                  <a:pos x="147" y="86"/>
                </a:cxn>
                <a:cxn ang="0">
                  <a:pos x="98" y="66"/>
                </a:cxn>
                <a:cxn ang="0">
                  <a:pos x="57" y="46"/>
                </a:cxn>
                <a:cxn ang="0">
                  <a:pos x="26" y="29"/>
                </a:cxn>
                <a:cxn ang="0">
                  <a:pos x="15" y="22"/>
                </a:cxn>
                <a:cxn ang="0">
                  <a:pos x="6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38" y="2"/>
                </a:cxn>
                <a:cxn ang="0">
                  <a:pos x="61" y="4"/>
                </a:cxn>
                <a:cxn ang="0">
                  <a:pos x="88" y="8"/>
                </a:cxn>
                <a:cxn ang="0">
                  <a:pos x="121" y="14"/>
                </a:cxn>
                <a:cxn ang="0">
                  <a:pos x="159" y="22"/>
                </a:cxn>
              </a:cxnLst>
              <a:rect l="0" t="0" r="r" b="b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618"/>
            <p:cNvSpPr>
              <a:spLocks/>
            </p:cNvSpPr>
            <p:nvPr/>
          </p:nvSpPr>
          <p:spPr bwMode="auto">
            <a:xfrm>
              <a:off x="3138" y="1245"/>
              <a:ext cx="44" cy="60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619"/>
            <p:cNvSpPr>
              <a:spLocks/>
            </p:cNvSpPr>
            <p:nvPr/>
          </p:nvSpPr>
          <p:spPr bwMode="auto">
            <a:xfrm>
              <a:off x="3138" y="1245"/>
              <a:ext cx="44" cy="60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620"/>
            <p:cNvSpPr>
              <a:spLocks/>
            </p:cNvSpPr>
            <p:nvPr/>
          </p:nvSpPr>
          <p:spPr bwMode="auto">
            <a:xfrm>
              <a:off x="3023" y="1296"/>
              <a:ext cx="44" cy="57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621"/>
            <p:cNvSpPr>
              <a:spLocks/>
            </p:cNvSpPr>
            <p:nvPr/>
          </p:nvSpPr>
          <p:spPr bwMode="auto">
            <a:xfrm>
              <a:off x="3023" y="1296"/>
              <a:ext cx="44" cy="57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622"/>
            <p:cNvSpPr>
              <a:spLocks/>
            </p:cNvSpPr>
            <p:nvPr/>
          </p:nvSpPr>
          <p:spPr bwMode="auto">
            <a:xfrm>
              <a:off x="3080" y="1337"/>
              <a:ext cx="44" cy="57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623"/>
            <p:cNvSpPr>
              <a:spLocks/>
            </p:cNvSpPr>
            <p:nvPr/>
          </p:nvSpPr>
          <p:spPr bwMode="auto">
            <a:xfrm>
              <a:off x="3080" y="1337"/>
              <a:ext cx="44" cy="57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624"/>
            <p:cNvSpPr>
              <a:spLocks/>
            </p:cNvSpPr>
            <p:nvPr/>
          </p:nvSpPr>
          <p:spPr bwMode="auto">
            <a:xfrm>
              <a:off x="3511" y="1520"/>
              <a:ext cx="47" cy="55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625"/>
            <p:cNvSpPr>
              <a:spLocks/>
            </p:cNvSpPr>
            <p:nvPr/>
          </p:nvSpPr>
          <p:spPr bwMode="auto">
            <a:xfrm>
              <a:off x="3511" y="1520"/>
              <a:ext cx="47" cy="55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626"/>
            <p:cNvSpPr>
              <a:spLocks/>
            </p:cNvSpPr>
            <p:nvPr/>
          </p:nvSpPr>
          <p:spPr bwMode="auto">
            <a:xfrm>
              <a:off x="3545" y="1618"/>
              <a:ext cx="47" cy="55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627"/>
            <p:cNvSpPr>
              <a:spLocks/>
            </p:cNvSpPr>
            <p:nvPr/>
          </p:nvSpPr>
          <p:spPr bwMode="auto">
            <a:xfrm>
              <a:off x="3545" y="1618"/>
              <a:ext cx="47" cy="55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628"/>
            <p:cNvSpPr>
              <a:spLocks/>
            </p:cNvSpPr>
            <p:nvPr/>
          </p:nvSpPr>
          <p:spPr bwMode="auto">
            <a:xfrm>
              <a:off x="2201" y="1543"/>
              <a:ext cx="39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629"/>
            <p:cNvSpPr>
              <a:spLocks/>
            </p:cNvSpPr>
            <p:nvPr/>
          </p:nvSpPr>
          <p:spPr bwMode="auto">
            <a:xfrm>
              <a:off x="2201" y="1543"/>
              <a:ext cx="39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630"/>
            <p:cNvSpPr>
              <a:spLocks/>
            </p:cNvSpPr>
            <p:nvPr/>
          </p:nvSpPr>
          <p:spPr bwMode="auto">
            <a:xfrm>
              <a:off x="2123" y="1543"/>
              <a:ext cx="47" cy="6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631"/>
            <p:cNvSpPr>
              <a:spLocks/>
            </p:cNvSpPr>
            <p:nvPr/>
          </p:nvSpPr>
          <p:spPr bwMode="auto">
            <a:xfrm>
              <a:off x="2123" y="1543"/>
              <a:ext cx="47" cy="6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636" name="Picture 635" descr="Buo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4572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7" name="Picture 636" descr="Buo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90950">
            <a:off x="7400925" y="54229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25" y="329625"/>
            <a:ext cx="4146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3594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u="sng" smtClean="0">
                <a:solidFill>
                  <a:srgbClr val="003399"/>
                </a:solidFill>
                <a:latin typeface="Times New Roman" pitchFamily="18" charset="0"/>
              </a:rPr>
              <a:t>Ôn </a:t>
            </a:r>
            <a:r>
              <a:rPr lang="en-US" sz="3400" b="1" u="sng" dirty="0" err="1">
                <a:solidFill>
                  <a:srgbClr val="003399"/>
                </a:solidFill>
                <a:latin typeface="Times New Roman" pitchFamily="18" charset="0"/>
              </a:rPr>
              <a:t>bài</a:t>
            </a:r>
            <a:r>
              <a:rPr lang="en-US" sz="3400" b="1" u="sng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003399"/>
                </a:solidFill>
                <a:latin typeface="Times New Roman" pitchFamily="18" charset="0"/>
              </a:rPr>
              <a:t>cũ</a:t>
            </a:r>
            <a:r>
              <a:rPr lang="en-US" sz="3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tắc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971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18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3505200"/>
            <a:ext cx="693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3048000"/>
            <a:ext cx="0" cy="365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05000" y="35052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paxtơ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anbe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anhxtanh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lép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tônxtôi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05000" y="4495800"/>
            <a:ext cx="2743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tôkiô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petécbua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đanuýp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56030" y="3581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 –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xtơ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5323" y="40341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An-be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Anh-xtanh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5323" y="45719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Lép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Tôn-xtôi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5323" y="5100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1717" y="55625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Pe-téc-bua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1717" y="615779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Đa-nuýp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5105400"/>
            <a:ext cx="716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67200" y="2971800"/>
            <a:ext cx="76200" cy="3733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00"/>
          <p:cNvPicPr>
            <a:picLocks noChangeAspect="1" noChangeArrowheads="1"/>
          </p:cNvPicPr>
          <p:nvPr/>
        </p:nvPicPr>
        <p:blipFill>
          <a:blip r:embed="rId2">
            <a:lum bright="18000" contrast="-30000"/>
          </a:blip>
          <a:srcRect/>
          <a:stretch>
            <a:fillRect/>
          </a:stretch>
        </p:blipFill>
        <p:spPr bwMode="auto">
          <a:xfrm>
            <a:off x="-609600" y="0"/>
            <a:ext cx="10820400" cy="78438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90800" y="1417037"/>
            <a:ext cx="4146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FF3300"/>
                </a:solidFill>
                <a:latin typeface="Times New Roman" pitchFamily="18" charset="0"/>
              </a:rPr>
              <a:t>Luyện</a:t>
            </a:r>
            <a:r>
              <a:rPr lang="en-US" sz="40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Times New Roman" pitchFamily="18" charset="0"/>
              </a:rPr>
              <a:t>từ</a:t>
            </a:r>
            <a:r>
              <a:rPr lang="en-US" sz="40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40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câu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533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DẤU NGOẶC KÉP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00"/>
          <p:cNvPicPr>
            <a:picLocks noChangeAspect="1" noChangeArrowheads="1"/>
          </p:cNvPicPr>
          <p:nvPr/>
        </p:nvPicPr>
        <p:blipFill>
          <a:blip r:embed="rId2">
            <a:lum bright="18000" contrast="-30000"/>
          </a:blip>
          <a:srcRect/>
          <a:stretch>
            <a:fillRect/>
          </a:stretch>
        </p:blipFill>
        <p:spPr bwMode="auto">
          <a:xfrm>
            <a:off x="-685800" y="0"/>
            <a:ext cx="10820400" cy="78438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smtClean="0">
                <a:latin typeface="Times New Roman" pitchFamily="18" charset="0"/>
              </a:rPr>
              <a:t>Luyện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43000" y="1676400"/>
            <a:ext cx="1905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I- </a:t>
            </a:r>
            <a:r>
              <a:rPr lang="en-US" sz="24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Nhận</a:t>
            </a: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22098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lòng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Theo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CHINH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62400" y="3352800"/>
            <a:ext cx="44958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3733800"/>
            <a:ext cx="5334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3733800"/>
            <a:ext cx="40386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9200" y="4419600"/>
            <a:ext cx="71628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6800" y="4800600"/>
            <a:ext cx="71628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90600" y="5181600"/>
            <a:ext cx="67056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90600" y="5562600"/>
            <a:ext cx="6096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>
            <a:spLocks noChangeArrowheads="1"/>
          </p:cNvSpPr>
          <p:nvPr/>
        </p:nvSpPr>
        <p:spPr bwMode="auto">
          <a:xfrm>
            <a:off x="2590800" y="5715000"/>
            <a:ext cx="3276600" cy="9906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2590800"/>
            <a:ext cx="495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29718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2800" y="297180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439400" cy="6858000"/>
          </a:xfrm>
          <a:prstGeom prst="rect">
            <a:avLst/>
          </a:prstGeom>
          <a:noFill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144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.VnTime" pitchFamily="34" charset="0"/>
              </a:rPr>
              <a:t> </a:t>
            </a:r>
            <a:endParaRPr lang="en-US" sz="2400" dirty="0">
              <a:solidFill>
                <a:schemeClr val="tx2"/>
              </a:solidFill>
              <a:latin typeface=".VnTime" pitchFamily="34" charset="0"/>
            </a:endParaRPr>
          </a:p>
        </p:txBody>
      </p:sp>
      <p:graphicFrame>
        <p:nvGraphicFramePr>
          <p:cNvPr id="85009" name="Group 17"/>
          <p:cNvGraphicFramePr>
            <a:graphicFrameLocks noGrp="1"/>
          </p:cNvGraphicFramePr>
          <p:nvPr>
            <p:ph/>
          </p:nvPr>
        </p:nvGraphicFramePr>
        <p:xfrm>
          <a:off x="152400" y="2667000"/>
          <a:ext cx="8763000" cy="3358037"/>
        </p:xfrm>
        <a:graphic>
          <a:graphicData uri="http://schemas.openxmlformats.org/drawingml/2006/table">
            <a:tbl>
              <a:tblPr/>
              <a:tblGrid>
                <a:gridCol w="5691433"/>
                <a:gridCol w="307156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ngoặc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kép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133600" y="2514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1905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I- </a:t>
            </a:r>
            <a:r>
              <a:rPr lang="en-US" sz="24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Nhận</a:t>
            </a: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828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581400"/>
            <a:ext cx="5867400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886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smtClean="0">
                <a:latin typeface="Times New Roman" pitchFamily="18" charset="0"/>
              </a:rPr>
              <a:t>Luyện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4" grpId="0"/>
      <p:bldP spid="1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</a:rPr>
              <a:t>và</a:t>
            </a:r>
            <a:r>
              <a:rPr lang="en-US" sz="2400" b="1" u="sng" smtClean="0">
                <a:latin typeface="Times New Roman" pitchFamily="18" charset="0"/>
              </a:rPr>
              <a:t> 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2057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I- </a:t>
            </a:r>
            <a:r>
              <a:rPr lang="en-US" sz="24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Nhận</a:t>
            </a:r>
            <a:r>
              <a:rPr lang="en-US" sz="24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42" y="2209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352800"/>
            <a:ext cx="7924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chỉ là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105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………………….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87"/>
          <p:cNvPicPr>
            <a:picLocks noChangeAspect="1" noChangeArrowheads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-457200" y="-381000"/>
            <a:ext cx="9906000" cy="742950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1905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Nhận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lầu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̀?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trốn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PHẠM ĐÌNH 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93928" y="142066"/>
            <a:ext cx="77581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ngoặc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kép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800x600_00213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1359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Chóc c¸c em häc sinh häc tËp tèt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</cp:lastModifiedBy>
  <cp:revision>107</cp:revision>
  <dcterms:created xsi:type="dcterms:W3CDTF">2012-10-09T13:50:29Z</dcterms:created>
  <dcterms:modified xsi:type="dcterms:W3CDTF">2016-10-19T03:20:40Z</dcterms:modified>
</cp:coreProperties>
</file>